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5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microsoft.com/office/2016/11/relationships/changesInfo" Target="changesInfos/changesInfo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shall Reid" userId="d17931b4e14e5cc9" providerId="LiveId" clId="{46076093-FF48-4A00-A172-2A49965BF9AA}"/>
    <pc:docChg chg="custSel delSld modSld">
      <pc:chgData name="Marshall Reid" userId="d17931b4e14e5cc9" providerId="LiveId" clId="{46076093-FF48-4A00-A172-2A49965BF9AA}" dt="2018-02-18T20:27:24.168" v="176"/>
      <pc:docMkLst>
        <pc:docMk/>
      </pc:docMkLst>
      <pc:sldChg chg="modSp">
        <pc:chgData name="Marshall Reid" userId="d17931b4e14e5cc9" providerId="LiveId" clId="{46076093-FF48-4A00-A172-2A49965BF9AA}" dt="2018-02-18T18:59:39.186" v="8" actId="1076"/>
        <pc:sldMkLst>
          <pc:docMk/>
          <pc:sldMk cId="545006427" sldId="256"/>
        </pc:sldMkLst>
        <pc:spChg chg="mod">
          <ac:chgData name="Marshall Reid" userId="d17931b4e14e5cc9" providerId="LiveId" clId="{46076093-FF48-4A00-A172-2A49965BF9AA}" dt="2018-02-18T18:59:39.186" v="8" actId="1076"/>
          <ac:spMkLst>
            <pc:docMk/>
            <pc:sldMk cId="545006427" sldId="256"/>
            <ac:spMk id="6" creationId="{9FA119BC-EDEF-4A65-A848-701A60408E41}"/>
          </ac:spMkLst>
        </pc:spChg>
      </pc:sldChg>
      <pc:sldChg chg="modSp del">
        <pc:chgData name="Marshall Reid" userId="d17931b4e14e5cc9" providerId="LiveId" clId="{46076093-FF48-4A00-A172-2A49965BF9AA}" dt="2018-02-18T20:23:41.454" v="83" actId="2696"/>
        <pc:sldMkLst>
          <pc:docMk/>
          <pc:sldMk cId="3766384130" sldId="257"/>
        </pc:sldMkLst>
        <pc:spChg chg="mod">
          <ac:chgData name="Marshall Reid" userId="d17931b4e14e5cc9" providerId="LiveId" clId="{46076093-FF48-4A00-A172-2A49965BF9AA}" dt="2018-02-18T19:00:02.629" v="19" actId="1076"/>
          <ac:spMkLst>
            <pc:docMk/>
            <pc:sldMk cId="3766384130" sldId="257"/>
            <ac:spMk id="6" creationId="{1DCE377C-BF35-42C3-868E-2A57D2047EA1}"/>
          </ac:spMkLst>
        </pc:spChg>
      </pc:sldChg>
      <pc:sldChg chg="del">
        <pc:chgData name="Marshall Reid" userId="d17931b4e14e5cc9" providerId="LiveId" clId="{46076093-FF48-4A00-A172-2A49965BF9AA}" dt="2018-02-18T19:00:11.373" v="20" actId="2696"/>
        <pc:sldMkLst>
          <pc:docMk/>
          <pc:sldMk cId="12169645" sldId="259"/>
        </pc:sldMkLst>
      </pc:sldChg>
      <pc:sldChg chg="del">
        <pc:chgData name="Marshall Reid" userId="d17931b4e14e5cc9" providerId="LiveId" clId="{46076093-FF48-4A00-A172-2A49965BF9AA}" dt="2018-02-18T20:23:21.326" v="79" actId="2696"/>
        <pc:sldMkLst>
          <pc:docMk/>
          <pc:sldMk cId="2638068865" sldId="260"/>
        </pc:sldMkLst>
      </pc:sldChg>
      <pc:sldChg chg="addSp delSp modSp modTransition modAnim">
        <pc:chgData name="Marshall Reid" userId="d17931b4e14e5cc9" providerId="LiveId" clId="{46076093-FF48-4A00-A172-2A49965BF9AA}" dt="2018-02-18T20:24:10.795" v="85"/>
        <pc:sldMkLst>
          <pc:docMk/>
          <pc:sldMk cId="3371205991" sldId="261"/>
        </pc:sldMkLst>
        <pc:spChg chg="mod">
          <ac:chgData name="Marshall Reid" userId="d17931b4e14e5cc9" providerId="LiveId" clId="{46076093-FF48-4A00-A172-2A49965BF9AA}" dt="2018-02-18T20:22:47.596" v="65" actId="20577"/>
          <ac:spMkLst>
            <pc:docMk/>
            <pc:sldMk cId="3371205991" sldId="261"/>
            <ac:spMk id="2" creationId="{165B8EDD-08C5-4B22-917C-B5B485059CE0}"/>
          </ac:spMkLst>
        </pc:spChg>
        <pc:spChg chg="add">
          <ac:chgData name="Marshall Reid" userId="d17931b4e14e5cc9" providerId="LiveId" clId="{46076093-FF48-4A00-A172-2A49965BF9AA}" dt="2018-02-18T20:23:24.319" v="80"/>
          <ac:spMkLst>
            <pc:docMk/>
            <pc:sldMk cId="3371205991" sldId="261"/>
            <ac:spMk id="7" creationId="{67F96673-5763-45D3-8997-88A639C7AB1A}"/>
          </ac:spMkLst>
        </pc:spChg>
        <pc:spChg chg="del mod">
          <ac:chgData name="Marshall Reid" userId="d17931b4e14e5cc9" providerId="LiveId" clId="{46076093-FF48-4A00-A172-2A49965BF9AA}" dt="2018-02-18T20:23:12.841" v="78" actId="478"/>
          <ac:spMkLst>
            <pc:docMk/>
            <pc:sldMk cId="3371205991" sldId="261"/>
            <ac:spMk id="11" creationId="{4E3527AD-294E-452E-806F-47696BC16727}"/>
          </ac:spMkLst>
        </pc:spChg>
      </pc:sldChg>
      <pc:sldChg chg="addSp delSp modSp modTransition">
        <pc:chgData name="Marshall Reid" userId="d17931b4e14e5cc9" providerId="LiveId" clId="{46076093-FF48-4A00-A172-2A49965BF9AA}" dt="2018-02-18T20:27:24.168" v="176"/>
        <pc:sldMkLst>
          <pc:docMk/>
          <pc:sldMk cId="2634919274" sldId="262"/>
        </pc:sldMkLst>
        <pc:spChg chg="mod">
          <ac:chgData name="Marshall Reid" userId="d17931b4e14e5cc9" providerId="LiveId" clId="{46076093-FF48-4A00-A172-2A49965BF9AA}" dt="2018-02-18T20:26:39.695" v="175" actId="20577"/>
          <ac:spMkLst>
            <pc:docMk/>
            <pc:sldMk cId="2634919274" sldId="262"/>
            <ac:spMk id="2" creationId="{165B8EDD-08C5-4B22-917C-B5B485059CE0}"/>
          </ac:spMkLst>
        </pc:spChg>
        <pc:spChg chg="add">
          <ac:chgData name="Marshall Reid" userId="d17931b4e14e5cc9" providerId="LiveId" clId="{46076093-FF48-4A00-A172-2A49965BF9AA}" dt="2018-02-18T20:23:32.130" v="82"/>
          <ac:spMkLst>
            <pc:docMk/>
            <pc:sldMk cId="2634919274" sldId="262"/>
            <ac:spMk id="7" creationId="{FD08D3BA-93F3-4DDB-A1FD-82554632AAD5}"/>
          </ac:spMkLst>
        </pc:spChg>
        <pc:spChg chg="del">
          <ac:chgData name="Marshall Reid" userId="d17931b4e14e5cc9" providerId="LiveId" clId="{46076093-FF48-4A00-A172-2A49965BF9AA}" dt="2018-02-18T20:23:31.616" v="81" actId="478"/>
          <ac:spMkLst>
            <pc:docMk/>
            <pc:sldMk cId="2634919274" sldId="262"/>
            <ac:spMk id="11" creationId="{4E3527AD-294E-452E-806F-47696BC1672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D421-47C6-4634-87B4-862EA5B47894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79C7-1705-405B-9166-30F4D3B1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97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D421-47C6-4634-87B4-862EA5B47894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79C7-1705-405B-9166-30F4D3B1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15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D421-47C6-4634-87B4-862EA5B47894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79C7-1705-405B-9166-30F4D3B1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E8119-F88C-4C74-89DE-68607F664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3D863B-C0E0-4B34-AE09-049996764C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7D730-C5EC-4155-A972-19463BCB9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9ECB-58EE-447F-A9AC-260E5130C1E3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6FC4F-162C-494A-A71A-6E775E317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382A4-DDD3-4F77-BD52-C5F8CE5AD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7B4C-2924-477D-AC5E-945BDA0A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75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751D7-EA38-4E24-8D20-8D8CE5B60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102C9-43A9-4FB9-85CF-500FC3B4C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ED38D-83AE-4F69-BDED-8DF854BE0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9ECB-58EE-447F-A9AC-260E5130C1E3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E33CB-BB39-48FF-BECE-1943ADB5F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36D0F-8408-4AF0-882E-1B0BC93C1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7B4C-2924-477D-AC5E-945BDA0A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18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4FE7B-0115-4313-90A3-91865D973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C0B0C5-EC67-4925-AAD2-6388FFEDD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873EB-8FFB-4B24-AEC8-D188A3768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9ECB-58EE-447F-A9AC-260E5130C1E3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10718-9841-4125-A693-4D0718C4F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E636F-3D79-47FE-A113-0C7E040BC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7B4C-2924-477D-AC5E-945BDA0A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76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CB57E-F885-4442-AFF4-DA52FAB52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86F66-04D0-43EA-997B-BEF946EAF3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1E82D7-3EB9-4E52-B60D-6BA93B302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E59A96-1847-445F-876A-3DB3F0813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9ECB-58EE-447F-A9AC-260E5130C1E3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919376-54A9-4C20-8880-864210E7F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9159B-7E96-4208-937E-87C05DBB2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7B4C-2924-477D-AC5E-945BDA0A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29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B6369-8310-4831-B692-AAFF6369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8DCC6-2F91-4360-BB04-72BF00DB2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ED8B79-5A67-4568-8CDF-2CC16C870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1CBA-E7EC-44B0-B95D-91B8557FFE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882F27-CADF-4FB8-92D3-ED80094ECD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AD9B1B-59BB-4A99-BADA-30C46022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9ECB-58EE-447F-A9AC-260E5130C1E3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75A4F0-D9FC-4EF4-A716-A4240F46A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B1DAEA-3D9A-4131-ADF1-126ADE042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7B4C-2924-477D-AC5E-945BDA0A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9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8E56A-164C-4FD8-943B-92A1AE4EB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A2EB88-0FC6-45CB-A4AB-7DAD39AAE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9ECB-58EE-447F-A9AC-260E5130C1E3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6DBA07-C3BD-49BB-9EFF-8C7A55CEC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884AF4-D639-4A05-B3BE-58B07EFF4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7B4C-2924-477D-AC5E-945BDA0A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78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11BFD1-195D-473A-A02C-20B098456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9ECB-58EE-447F-A9AC-260E5130C1E3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7F3D6C-0CF1-4D78-A8D8-4469B959A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D3904-70E8-4655-9851-C9F645998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7B4C-2924-477D-AC5E-945BDA0A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07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1D7DB-D920-4785-88E3-D060BE894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F4B70-22BA-4717-9B64-4473B3C30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4BAEE4-C4D8-4070-AB19-5678C1E041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B5E84E-087D-44A5-B81B-C819B59D2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9ECB-58EE-447F-A9AC-260E5130C1E3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BC31B8-D70B-4907-9DE0-AB9DB4128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B0496A-FCCE-457E-BF9D-B16BB8D5D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7B4C-2924-477D-AC5E-945BDA0A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D421-47C6-4634-87B4-862EA5B47894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79C7-1705-405B-9166-30F4D3B1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06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37ABA-D4DD-400E-BCC4-4D7E34286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4BD6C8-2F70-46CF-9AA2-26AF90EEC7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E31437-C587-4177-8EFF-90F328D37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1196A7-E504-4A9D-91C5-35E8186A9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9ECB-58EE-447F-A9AC-260E5130C1E3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89676B-284E-4CD5-A7F7-A57CF608A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38E706-0080-46C4-A2B4-0384E4ACA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7B4C-2924-477D-AC5E-945BDA0A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216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C3CBB-C76B-4F1A-811D-94D23C920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4C9FC5-DF47-4ECC-B992-9C43F93AA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D0784-1901-49A8-AEB1-093739924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9ECB-58EE-447F-A9AC-260E5130C1E3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F9519-477B-4C2C-8EC0-527BDB805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3D17D-8C59-4FA8-B8AB-A4700D610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7B4C-2924-477D-AC5E-945BDA0A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28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E6F0B6-C5E3-461C-87B3-5CF08D1DD6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48C56C-5B34-45BB-B5A4-E19D7A68C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63AD4-A846-4989-AAB6-401A6DDFF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9ECB-58EE-447F-A9AC-260E5130C1E3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504BB-01F5-4F7C-BD1B-82C1425AD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551D6-2811-4DD3-AC64-A4572CDC7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7B4C-2924-477D-AC5E-945BDA0A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43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5AE36-D3BD-48EF-8DEE-733A4F0B1B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59802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B0456-FDAD-4458-8A8B-AD1ED48439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2000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7E47A-5AF3-4E3C-82A3-AC75B10CB3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7011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379C0-7589-4362-820C-0363AFEDA9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72519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E577D-E14B-4ECB-AECF-ACA77C2FD5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40341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6228A-ACEE-4578-883E-D6CC9CFBB0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11052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C08AB-7635-4DF3-AC49-B5EF002DD5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0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D421-47C6-4634-87B4-862EA5B47894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79C7-1705-405B-9166-30F4D3B1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861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69B0A-2DEA-4DE9-925B-433FEDEB4E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0938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17D60-6151-46E5-9100-91B09A9490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225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2A135-F0C4-4FCC-AFE6-6F90E726B8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73068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6A0AC-A6D5-4B5C-980C-84012BA31D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72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D421-47C6-4634-87B4-862EA5B47894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79C7-1705-405B-9166-30F4D3B1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15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D421-47C6-4634-87B4-862EA5B47894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79C7-1705-405B-9166-30F4D3B1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8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D421-47C6-4634-87B4-862EA5B47894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79C7-1705-405B-9166-30F4D3B1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75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D421-47C6-4634-87B4-862EA5B47894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79C7-1705-405B-9166-30F4D3B1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50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D421-47C6-4634-87B4-862EA5B47894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79C7-1705-405B-9166-30F4D3B1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18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D421-47C6-4634-87B4-862EA5B47894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79C7-1705-405B-9166-30F4D3B1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21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bowl&#10;&#10;Description generated with high confidence">
            <a:extLst>
              <a:ext uri="{FF2B5EF4-FFF2-40B4-BE49-F238E27FC236}">
                <a16:creationId xmlns:a16="http://schemas.microsoft.com/office/drawing/2014/main" id="{5A6FA8BD-5BE8-4039-B3D6-E266B6CB9C4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AD421-47C6-4634-87B4-862EA5B47894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F79C7-1705-405B-9166-30F4D3B14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3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indoor, table, wall, sitting&#10;&#10;Description generated with high confidence">
            <a:extLst>
              <a:ext uri="{FF2B5EF4-FFF2-40B4-BE49-F238E27FC236}">
                <a16:creationId xmlns:a16="http://schemas.microsoft.com/office/drawing/2014/main" id="{ECC5DD83-0614-4B1D-AEFC-3C3E7358F15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CB094C-BAC6-431E-BE7C-FA38721BF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CC0F8-5B19-45E9-8575-2E78AADBE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FB3E8-BEF3-4D87-A2FC-4FC37CFDD4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A9ECB-58EE-447F-A9AC-260E5130C1E3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E0AEC-578A-4911-9549-701E5E4722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109DD-BDBF-4EB0-BE0C-D15BFEB2B8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07B4C-2924-477D-AC5E-945BDA0AD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7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D1420A2-FA48-40AC-8C41-121899D4192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4248" name="Picture 152" descr="fathers of the bible_c_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446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0A2A39-2CCA-4407-965D-5A4B3588E99F}"/>
              </a:ext>
            </a:extLst>
          </p:cNvPr>
          <p:cNvSpPr txBox="1"/>
          <p:nvPr/>
        </p:nvSpPr>
        <p:spPr>
          <a:xfrm>
            <a:off x="1612670" y="3153295"/>
            <a:ext cx="37130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LT Std 35 Light" panose="020B0402020203020204" pitchFamily="34" charset="0"/>
              </a:rPr>
              <a:t>MINOR</a:t>
            </a:r>
          </a:p>
          <a:p>
            <a:pPr algn="r"/>
            <a:r>
              <a:rPr lang="en-US" sz="5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LT Std 35 Light" panose="020B0402020203020204" pitchFamily="34" charset="0"/>
              </a:rPr>
              <a:t>PROPHETS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4464AE-AA03-45A9-901A-635263A87C7F}"/>
              </a:ext>
            </a:extLst>
          </p:cNvPr>
          <p:cNvSpPr txBox="1"/>
          <p:nvPr/>
        </p:nvSpPr>
        <p:spPr>
          <a:xfrm>
            <a:off x="5414355" y="3153295"/>
            <a:ext cx="36631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LT 65 Medium" panose="02000A03020000020003" pitchFamily="2" charset="0"/>
              </a:rPr>
              <a:t>MAJOR</a:t>
            </a:r>
          </a:p>
          <a:p>
            <a:r>
              <a:rPr lang="en-US" sz="5400" spc="1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LT 65 Medium" panose="02000A03020000020003" pitchFamily="2" charset="0"/>
              </a:rPr>
              <a:t>TRUTHS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E0AB7E-63AB-4AA2-AB75-6F5F81990586}"/>
              </a:ext>
            </a:extLst>
          </p:cNvPr>
          <p:cNvCxnSpPr>
            <a:cxnSpLocks/>
          </p:cNvCxnSpPr>
          <p:nvPr/>
        </p:nvCxnSpPr>
        <p:spPr>
          <a:xfrm>
            <a:off x="5364479" y="2864798"/>
            <a:ext cx="11084" cy="2249978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FA119BC-EDEF-4A65-A848-701A60408E41}"/>
              </a:ext>
            </a:extLst>
          </p:cNvPr>
          <p:cNvSpPr txBox="1"/>
          <p:nvPr/>
        </p:nvSpPr>
        <p:spPr>
          <a:xfrm>
            <a:off x="2522912" y="5195039"/>
            <a:ext cx="57053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Obadiah</a:t>
            </a:r>
          </a:p>
        </p:txBody>
      </p:sp>
    </p:spTree>
    <p:extLst>
      <p:ext uri="{BB962C8B-B14F-4D97-AF65-F5344CB8AC3E}">
        <p14:creationId xmlns:p14="http://schemas.microsoft.com/office/powerpoint/2010/main" val="54500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5B8EDD-08C5-4B22-917C-B5B485059CE0}"/>
              </a:ext>
            </a:extLst>
          </p:cNvPr>
          <p:cNvSpPr txBox="1"/>
          <p:nvPr/>
        </p:nvSpPr>
        <p:spPr>
          <a:xfrm>
            <a:off x="210585" y="2811839"/>
            <a:ext cx="728195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65 Medium" panose="02000A03020000020003" pitchFamily="2" charset="0"/>
              </a:rPr>
              <a:t>Main Complaints</a:t>
            </a:r>
          </a:p>
          <a:p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LT 65 Medium" panose="02000A03020000020003" pitchFamily="2" charset="0"/>
            </a:endParaRPr>
          </a:p>
          <a:p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45 Book" panose="02000503020000020003" pitchFamily="2" charset="0"/>
              </a:rPr>
              <a:t>Pride</a:t>
            </a:r>
          </a:p>
          <a:p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45 Book" panose="02000503020000020003" pitchFamily="2" charset="0"/>
              </a:rPr>
              <a:t>Violence against their brother, Jacob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0A121-B390-455E-BF38-5545FF8214FF}"/>
              </a:ext>
            </a:extLst>
          </p:cNvPr>
          <p:cNvSpPr txBox="1"/>
          <p:nvPr/>
        </p:nvSpPr>
        <p:spPr>
          <a:xfrm>
            <a:off x="759224" y="213222"/>
            <a:ext cx="1546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venir LT Std 35 Light" panose="020B0402020203020204" pitchFamily="34" charset="0"/>
                <a:ea typeface="+mn-ea"/>
                <a:cs typeface="+mn-cs"/>
              </a:rPr>
              <a:t>MINOR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20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venir LT Std 35 Light" panose="020B0402020203020204" pitchFamily="34" charset="0"/>
                <a:ea typeface="+mn-ea"/>
                <a:cs typeface="+mn-cs"/>
              </a:rPr>
              <a:t>PROPHETS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67E6B6-9323-438A-BCCA-CF58576E0D2C}"/>
              </a:ext>
            </a:extLst>
          </p:cNvPr>
          <p:cNvSpPr txBox="1"/>
          <p:nvPr/>
        </p:nvSpPr>
        <p:spPr>
          <a:xfrm>
            <a:off x="2261058" y="213222"/>
            <a:ext cx="1546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venir LT 65 Medium" panose="02000A03020000020003" pitchFamily="2" charset="0"/>
                <a:ea typeface="+mn-ea"/>
                <a:cs typeface="+mn-cs"/>
              </a:rPr>
              <a:t>MAJOR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20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venir LT 65 Medium" panose="02000A03020000020003" pitchFamily="2" charset="0"/>
                <a:ea typeface="+mn-ea"/>
                <a:cs typeface="+mn-cs"/>
              </a:rPr>
              <a:t>TRUTHS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ACD7487-9052-483D-A435-798FB0B98127}"/>
              </a:ext>
            </a:extLst>
          </p:cNvPr>
          <p:cNvCxnSpPr>
            <a:cxnSpLocks/>
          </p:cNvCxnSpPr>
          <p:nvPr/>
        </p:nvCxnSpPr>
        <p:spPr>
          <a:xfrm>
            <a:off x="2283225" y="66226"/>
            <a:ext cx="0" cy="1124989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7F96673-5763-45D3-8997-88A639C7AB1A}"/>
              </a:ext>
            </a:extLst>
          </p:cNvPr>
          <p:cNvSpPr txBox="1"/>
          <p:nvPr/>
        </p:nvSpPr>
        <p:spPr>
          <a:xfrm>
            <a:off x="714890" y="1137110"/>
            <a:ext cx="3136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Obadiah</a:t>
            </a:r>
          </a:p>
        </p:txBody>
      </p:sp>
    </p:spTree>
    <p:extLst>
      <p:ext uri="{BB962C8B-B14F-4D97-AF65-F5344CB8AC3E}">
        <p14:creationId xmlns:p14="http://schemas.microsoft.com/office/powerpoint/2010/main" val="33712059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5B8EDD-08C5-4B22-917C-B5B485059CE0}"/>
              </a:ext>
            </a:extLst>
          </p:cNvPr>
          <p:cNvSpPr txBox="1"/>
          <p:nvPr/>
        </p:nvSpPr>
        <p:spPr>
          <a:xfrm>
            <a:off x="210585" y="2811839"/>
            <a:ext cx="728195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65 Medium" panose="02000A03020000020003" pitchFamily="2" charset="0"/>
              </a:rPr>
              <a:t>Lessons </a:t>
            </a:r>
          </a:p>
          <a:p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LT 65 Medium" panose="02000A03020000020003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45 Book" panose="02000503020000020003" pitchFamily="2" charset="0"/>
              </a:rPr>
              <a:t>God is sovereign over all nations.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LT 45 Book" panose="02000503020000020003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45 Book" panose="02000503020000020003" pitchFamily="2" charset="0"/>
              </a:rPr>
              <a:t>God hates pride.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LT 45 Book" panose="02000503020000020003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45 Book" panose="02000503020000020003" pitchFamily="2" charset="0"/>
              </a:rPr>
              <a:t>God always takes care of his people.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0A121-B390-455E-BF38-5545FF8214FF}"/>
              </a:ext>
            </a:extLst>
          </p:cNvPr>
          <p:cNvSpPr txBox="1"/>
          <p:nvPr/>
        </p:nvSpPr>
        <p:spPr>
          <a:xfrm>
            <a:off x="759224" y="213222"/>
            <a:ext cx="1546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venir LT Std 35 Light" panose="020B0402020203020204" pitchFamily="34" charset="0"/>
                <a:ea typeface="+mn-ea"/>
                <a:cs typeface="+mn-cs"/>
              </a:rPr>
              <a:t>MINOR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20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venir LT Std 35 Light" panose="020B0402020203020204" pitchFamily="34" charset="0"/>
                <a:ea typeface="+mn-ea"/>
                <a:cs typeface="+mn-cs"/>
              </a:rPr>
              <a:t>PROPHETS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67E6B6-9323-438A-BCCA-CF58576E0D2C}"/>
              </a:ext>
            </a:extLst>
          </p:cNvPr>
          <p:cNvSpPr txBox="1"/>
          <p:nvPr/>
        </p:nvSpPr>
        <p:spPr>
          <a:xfrm>
            <a:off x="2261058" y="213222"/>
            <a:ext cx="1546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venir LT 65 Medium" panose="02000A03020000020003" pitchFamily="2" charset="0"/>
                <a:ea typeface="+mn-ea"/>
                <a:cs typeface="+mn-cs"/>
              </a:rPr>
              <a:t>MAJOR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20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venir LT 65 Medium" panose="02000A03020000020003" pitchFamily="2" charset="0"/>
                <a:ea typeface="+mn-ea"/>
                <a:cs typeface="+mn-cs"/>
              </a:rPr>
              <a:t>TRUTHS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ACD7487-9052-483D-A435-798FB0B98127}"/>
              </a:ext>
            </a:extLst>
          </p:cNvPr>
          <p:cNvCxnSpPr>
            <a:cxnSpLocks/>
          </p:cNvCxnSpPr>
          <p:nvPr/>
        </p:nvCxnSpPr>
        <p:spPr>
          <a:xfrm>
            <a:off x="2283225" y="66226"/>
            <a:ext cx="0" cy="1124989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D08D3BA-93F3-4DDB-A1FD-82554632AAD5}"/>
              </a:ext>
            </a:extLst>
          </p:cNvPr>
          <p:cNvSpPr txBox="1"/>
          <p:nvPr/>
        </p:nvSpPr>
        <p:spPr>
          <a:xfrm>
            <a:off x="714890" y="1137110"/>
            <a:ext cx="3136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Obadiah</a:t>
            </a:r>
          </a:p>
        </p:txBody>
      </p:sp>
    </p:spTree>
    <p:extLst>
      <p:ext uri="{BB962C8B-B14F-4D97-AF65-F5344CB8AC3E}">
        <p14:creationId xmlns:p14="http://schemas.microsoft.com/office/powerpoint/2010/main" val="2634919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378</TotalTime>
  <Words>44</Words>
  <Application>Microsoft Office PowerPoint</Application>
  <PresentationFormat>On-screen Show (4:3)</PresentationFormat>
  <Paragraphs>26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Arial</vt:lpstr>
      <vt:lpstr>Avenir LT 45 Book</vt:lpstr>
      <vt:lpstr>Avenir LT 65 Medium</vt:lpstr>
      <vt:lpstr>Avenir LT Std 35 Light</vt:lpstr>
      <vt:lpstr>Calibri</vt:lpstr>
      <vt:lpstr>Calibri Light</vt:lpstr>
      <vt:lpstr>Trajan Pro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Reid</dc:creator>
  <cp:lastModifiedBy>Marshall Reid</cp:lastModifiedBy>
  <cp:revision>11</cp:revision>
  <dcterms:created xsi:type="dcterms:W3CDTF">2018-01-14T11:34:17Z</dcterms:created>
  <dcterms:modified xsi:type="dcterms:W3CDTF">2018-02-18T20:27:26Z</dcterms:modified>
</cp:coreProperties>
</file>