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2B60"/>
    <a:srgbClr val="5C5493"/>
    <a:srgbClr val="D1CE42"/>
    <a:srgbClr val="C6D4B6"/>
    <a:srgbClr val="CCCC00"/>
    <a:srgbClr val="00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D7A5F4-FC35-49AB-9630-6A62EBB4A633}" v="59" dt="2018-08-04T20:10:04.1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6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shall Reid" userId="d17931b4e14e5cc9" providerId="LiveId" clId="{A9454741-C664-4F01-AC15-C0FE7B470FB3}"/>
    <pc:docChg chg="undo modSld">
      <pc:chgData name="Marshall Reid" userId="d17931b4e14e5cc9" providerId="LiveId" clId="{A9454741-C664-4F01-AC15-C0FE7B470FB3}" dt="2018-08-04T20:10:04.194" v="57" actId="12"/>
      <pc:docMkLst>
        <pc:docMk/>
      </pc:docMkLst>
      <pc:sldChg chg="modSp modAnim">
        <pc:chgData name="Marshall Reid" userId="d17931b4e14e5cc9" providerId="LiveId" clId="{A9454741-C664-4F01-AC15-C0FE7B470FB3}" dt="2018-08-04T20:10:04.194" v="57" actId="12"/>
        <pc:sldMkLst>
          <pc:docMk/>
          <pc:sldMk cId="4231565153" sldId="258"/>
        </pc:sldMkLst>
        <pc:spChg chg="mod">
          <ac:chgData name="Marshall Reid" userId="d17931b4e14e5cc9" providerId="LiveId" clId="{A9454741-C664-4F01-AC15-C0FE7B470FB3}" dt="2018-08-04T20:10:04.194" v="57" actId="12"/>
          <ac:spMkLst>
            <pc:docMk/>
            <pc:sldMk cId="4231565153" sldId="258"/>
            <ac:spMk id="7" creationId="{0245FD21-61BB-4133-84CD-163006B4ADDD}"/>
          </ac:spMkLst>
        </pc:spChg>
        <pc:spChg chg="mod">
          <ac:chgData name="Marshall Reid" userId="d17931b4e14e5cc9" providerId="LiveId" clId="{A9454741-C664-4F01-AC15-C0FE7B470FB3}" dt="2018-08-04T20:06:37.280" v="14" actId="20577"/>
          <ac:spMkLst>
            <pc:docMk/>
            <pc:sldMk cId="4231565153" sldId="258"/>
            <ac:spMk id="10" creationId="{0034C4D9-0871-447B-9DA3-787E9C0C697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92C8C-6D1A-408E-9D6B-A2594708D8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E54F50-5D91-4592-A786-3CCD013004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EDD9C-A9E3-467D-9C49-34ADF8BC3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F3F-9B18-4193-BF57-C3B499C9C719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8DAA1-D233-47EF-96B2-629885131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D41BA-47A3-41F7-A320-3061CE8AD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B174-9855-4828-943A-E0C44A6CF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149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CAF91-3B60-4692-BF02-BF83955B0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69B71C-85A3-43AC-BD9D-F335F87A2F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A6E69-1311-4CCD-86D0-1A39BB4E8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F3F-9B18-4193-BF57-C3B499C9C719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3D3CE-96A4-4B84-AFEC-F75B6852E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6AB38-DF14-40E0-9A8F-D12EA1352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B174-9855-4828-943A-E0C44A6CF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19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39155E-395C-44C2-A329-AEF34C5403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0C793F-0D76-4E4A-88A6-DFD32025CC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D70BC-D726-4952-8CCB-5BF0BED7D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F3F-9B18-4193-BF57-C3B499C9C719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6FDFE-A0BF-4B5D-874C-B2B868A3C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F3B803-C5B1-4043-AA51-ABE60959D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B174-9855-4828-943A-E0C44A6CF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105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78D75-C568-4CB1-83EE-FEE55A43AD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DA3862-0FA8-4805-80B1-2FCE63EE09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C7904-8C2C-4579-94CC-D21D4B2E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308-BAE0-49FC-9736-9A36583027A6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4AF72-826D-4A94-B2B6-98DE1754D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974E8-9461-4C2D-B568-7E7B40D26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2212-C340-4793-80FB-A576A2239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730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AB6C7-A9E6-4240-8C98-6C0E417CB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349B7-93FD-4897-8132-63EE170F1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01978-8E29-4524-9BA0-5C43F693B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308-BAE0-49FC-9736-9A36583027A6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E74E6-EEDE-4B21-ADF4-D038EF527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A26CC5-5767-41C2-81BE-C6BEC7490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2212-C340-4793-80FB-A576A2239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20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53317-CBDA-4F3A-ABEF-A880A5632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A14A5C-93F1-49F5-A0DE-3666D50D6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CC904-310A-4AB4-B3B3-9CC2CB996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308-BAE0-49FC-9736-9A36583027A6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2B5C1-B738-4FDF-A894-7B7595D07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CFE8E-C934-4ACE-97FD-B6698EFDE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2212-C340-4793-80FB-A576A2239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132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F5421-8130-4936-8D6E-7EAA44339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C225D-04C3-4E69-8A86-238EDF5999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EB551C-6D96-4CF8-93FF-69EF772D91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F0B315-6B08-4FC6-B855-22FF5F43C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308-BAE0-49FC-9736-9A36583027A6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423DFA-4192-4DA4-8820-28CD1471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AAD98B-C8D4-4D9E-AA7C-02E297E02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2212-C340-4793-80FB-A576A2239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21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62497-7599-4E41-B0D5-29991F2BA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F4DD28-E26E-40BC-AC40-226E7C628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06C53A-8E22-4FD7-838B-D496F0B0A5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B60A94-C19B-4AB8-9894-934010D03C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01A177-4FC2-49B1-9D22-DFCBB3C8F8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463428-97A2-4734-8D33-E4606812C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308-BAE0-49FC-9736-9A36583027A6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64831C-F407-4B10-9309-F2858F0DF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624A24-D2C9-4425-A927-C5D65283C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2212-C340-4793-80FB-A576A2239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0619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C2348-FA7E-48B4-AC88-F8169FCE5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CB00E3-139A-496D-A8A6-CBC46B115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308-BAE0-49FC-9736-9A36583027A6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4E551A-B2B6-46AB-85B2-270160A62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FD2E65-F2F4-442B-8D07-69112AA49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2212-C340-4793-80FB-A576A2239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789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42B613-B847-42F4-BB09-F2F1580F7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308-BAE0-49FC-9736-9A36583027A6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E82949-CE34-4E7E-9681-A5C9FED2D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7C22D3-32DC-49AF-9946-AA9581E5B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2212-C340-4793-80FB-A576A2239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218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9AC96-FF86-4E94-9AFE-346847391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83756-4D7C-449A-B48F-5763F8C54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996F12-B6E6-44E1-90BC-A0664650E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99C08-5552-4760-9398-421D0B7D4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308-BAE0-49FC-9736-9A36583027A6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06385-79FC-46E4-B6E3-C174B8047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B91CAF-A9D6-43AF-AA28-956340050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2212-C340-4793-80FB-A576A2239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550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5BC4F-47D2-4D53-ABDD-0BE1F34B9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768DC-A34E-4D51-8B9C-7F28CE807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CC644-CC18-4E85-A55A-E56332AC0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F3F-9B18-4193-BF57-C3B499C9C719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E6554-706C-4D9C-B57B-690F354E2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8475A-04E2-4893-97B8-0144C18A8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B174-9855-4828-943A-E0C44A6CF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692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53BF5-7A2F-4178-B684-CFA7B0CE4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FBF0F1-E695-429C-BE5E-A509EEC484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EE0158-D444-47AA-BEC6-9DE196F505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4BE3F2-EEED-4373-AE17-8B4182D42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308-BAE0-49FC-9736-9A36583027A6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81E9E4-53D3-49C7-92C0-C4E75CEB0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B194C-968D-4BE8-B76B-B5E923BBC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2212-C340-4793-80FB-A576A2239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144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8354D-1436-4133-8313-C403DB31B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5E0033-B097-4A59-ADC0-69038C5406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BCB39-372E-40FA-85B4-31B6A6081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308-BAE0-49FC-9736-9A36583027A6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E2ADF7-B754-4914-8277-2805A8ADD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930DA-44A4-4F74-B132-F721EE19C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2212-C340-4793-80FB-A576A2239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1352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8D3F37-3C47-4D37-B04A-DC0BD6AA73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2A5730-E273-47F6-AF75-22075A421C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CED1B-F89A-45BB-A11A-85B64D88C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308-BAE0-49FC-9736-9A36583027A6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DA993-AB6C-4323-A114-48AE15580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4D127-2FDD-4B77-96BE-4587F3E70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2212-C340-4793-80FB-A576A2239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221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1CDF1-955A-49ED-BAF1-0DE9748B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3E1A2-AC36-4EE4-9E77-7DC60D9C7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06448-0F4B-4821-B0CE-6CE1CF9B6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F3F-9B18-4193-BF57-C3B499C9C719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289E5-092D-4705-961A-B0FBC031F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2BE69-DEF2-4188-BCF5-6E852B2B9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B174-9855-4828-943A-E0C44A6CF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87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A1118-20A6-42D4-AFF9-82E8C754A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AECD2-9C8C-4744-B46F-A2E03252CF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DEA0AE-5B11-46F7-A67B-7BF6D918CB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A70DE0-78C3-4B04-AC49-ED8C0F828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F3F-9B18-4193-BF57-C3B499C9C719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0155CF-78FE-4718-85F7-C6315B2F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9E8D8D-1C0C-44EA-A4A7-8762F892B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B174-9855-4828-943A-E0C44A6CF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7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A8DA3-F1E4-40ED-8E5F-902DB42CA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AE0146-5CC8-4128-801E-5E2B8B9C2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8F2A19-7807-46C5-ABC6-14CA563B3D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AA4CC8-390A-4F64-B27F-ED6791DE00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1324E0-328A-40B3-8EEB-3C82B6AF64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D86FE5-AD9A-40D1-B034-61D5D7638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F3F-9B18-4193-BF57-C3B499C9C719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7BCD7A-3A83-4FBE-B258-F7F2DBA3C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4D5735-B559-4B52-993C-A63D7EDBA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B174-9855-4828-943A-E0C44A6CF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43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C6B45-FEF5-49DD-8C08-8B82F3CFD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E58478-B2A5-4B59-BA79-B7FE0A9BA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F3F-9B18-4193-BF57-C3B499C9C719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3133A-31E0-468E-8101-EA8A8EE5E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5308DF-76BC-4DBB-81CB-F75EA2D1A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B174-9855-4828-943A-E0C44A6CF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22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0FF1F7-0E0C-4833-8D48-3A7755C59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F3F-9B18-4193-BF57-C3B499C9C719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1E3BC3-A9B2-48CD-AF70-96465DA25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52077B-BB68-4893-9200-0E5860D90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B174-9855-4828-943A-E0C44A6CF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401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132ED-6C8D-435F-A5D3-39FD092FC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6F8DE-701A-4DA1-8F45-CF9E6F8D0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FF156E-796D-4A6F-9E9E-4123BEF5E7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174E4B-A6E3-483C-B84B-9D229FE79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F3F-9B18-4193-BF57-C3B499C9C719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C76E6D-F5AF-4CA2-94A7-D403F4425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8A011-6532-44D8-8CD7-937BB47A9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B174-9855-4828-943A-E0C44A6CF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15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951B3-EF5D-4458-BD83-2465CB14F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D6182A-9EAA-4D5D-BD33-C1A7FBC5CF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81E3F8-5BDA-4C84-A1BD-E1B9299D7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35CAE3-9CEF-4454-B54A-213F8139D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F3F-9B18-4193-BF57-C3B499C9C719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B2C886-AB4C-4E7F-91D3-B39F95B17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AD3EE9-0D55-4530-8239-34BBFE4C4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B174-9855-4828-943A-E0C44A6CF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5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375959-4296-4D95-AAAE-52E899D0C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432962-8AAB-41B0-B6CD-1628A55AA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A79A1-68B3-4F2D-88F5-7904460462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45F3F-9B18-4193-BF57-C3B499C9C719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BFBA6-8890-4205-9B2F-033BDFEE83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3FA47-83C0-4CCF-BEA3-B5932A9A09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4B174-9855-4828-943A-E0C44A6CF64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Image result for tabernacle">
            <a:extLst>
              <a:ext uri="{FF2B5EF4-FFF2-40B4-BE49-F238E27FC236}">
                <a16:creationId xmlns:a16="http://schemas.microsoft.com/office/drawing/2014/main" id="{E4B963B3-CA2E-4B45-B8E4-F608BFFC21E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7" t="21128" r="29395" b="1781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159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FC54E2-774E-4C6D-8354-49013E348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ECBDCB-FC90-4997-B09D-902310891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94707-DB5B-4050-83C2-13F30ABCEC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C2308-BAE0-49FC-9736-9A36583027A6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8A8C9-2F91-4171-8B08-34CE3C3AE7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0E253-B10D-4E14-BE65-B4161981DC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52212-C340-4793-80FB-A576A2239E8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Image result for tabernacle">
            <a:extLst>
              <a:ext uri="{FF2B5EF4-FFF2-40B4-BE49-F238E27FC236}">
                <a16:creationId xmlns:a16="http://schemas.microsoft.com/office/drawing/2014/main" id="{4F423607-AB5A-470D-A231-F2AC995E9B1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7" t="21128" r="29395" b="1781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5350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63C377D-5457-4DEC-9A47-9371784D4C1C}"/>
              </a:ext>
            </a:extLst>
          </p:cNvPr>
          <p:cNvGrpSpPr/>
          <p:nvPr/>
        </p:nvGrpSpPr>
        <p:grpSpPr>
          <a:xfrm>
            <a:off x="1427018" y="2017303"/>
            <a:ext cx="6289964" cy="2823394"/>
            <a:chOff x="1690255" y="2399607"/>
            <a:chExt cx="6289964" cy="282339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12E5F37-888A-4B14-A425-E4BCEB5C81BE}"/>
                </a:ext>
              </a:extLst>
            </p:cNvPr>
            <p:cNvSpPr/>
            <p:nvPr/>
          </p:nvSpPr>
          <p:spPr>
            <a:xfrm>
              <a:off x="1690255" y="2648989"/>
              <a:ext cx="6289964" cy="2574012"/>
            </a:xfrm>
            <a:prstGeom prst="rect">
              <a:avLst/>
            </a:prstGeom>
            <a:solidFill>
              <a:schemeClr val="tx1"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2C52E61B-77D5-43B7-AFC2-E3FDD560328A}"/>
                </a:ext>
              </a:extLst>
            </p:cNvPr>
            <p:cNvCxnSpPr>
              <a:cxnSpLocks/>
            </p:cNvCxnSpPr>
            <p:nvPr/>
          </p:nvCxnSpPr>
          <p:spPr>
            <a:xfrm>
              <a:off x="2105891" y="4294910"/>
              <a:ext cx="5503025" cy="0"/>
            </a:xfrm>
            <a:prstGeom prst="line">
              <a:avLst/>
            </a:prstGeom>
            <a:ln w="381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8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856585E-04EB-4F9F-9D03-FDEDBE40F4DA}"/>
                </a:ext>
              </a:extLst>
            </p:cNvPr>
            <p:cNvSpPr txBox="1"/>
            <p:nvPr/>
          </p:nvSpPr>
          <p:spPr>
            <a:xfrm>
              <a:off x="1875906" y="2399607"/>
              <a:ext cx="5503025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80000"/>
                      </a:srgbClr>
                    </a:outerShdw>
                  </a:effectLst>
                  <a:latin typeface="Echinos Park Script PERSONAL US" panose="02000000000000000000" pitchFamily="2" charset="0"/>
                </a:rPr>
                <a:t>Holy God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464FB6F-45EB-4219-AC0B-F19FBAC7464C}"/>
                </a:ext>
              </a:extLst>
            </p:cNvPr>
            <p:cNvSpPr txBox="1"/>
            <p:nvPr/>
          </p:nvSpPr>
          <p:spPr>
            <a:xfrm>
              <a:off x="1755372" y="4515115"/>
              <a:ext cx="61569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80000"/>
                      </a:srgbClr>
                    </a:outerShdw>
                  </a:effectLst>
                  <a:latin typeface="Avenir LT Std" panose="020B0502020203020204" pitchFamily="34" charset="0"/>
                </a:rPr>
                <a:t>A STUDY OF LEVITICUS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66453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8B4B37ED-2F8F-4C89-911C-717E2FA3438B}"/>
              </a:ext>
            </a:extLst>
          </p:cNvPr>
          <p:cNvGrpSpPr/>
          <p:nvPr/>
        </p:nvGrpSpPr>
        <p:grpSpPr>
          <a:xfrm>
            <a:off x="6162502" y="5537661"/>
            <a:ext cx="2981496" cy="1320338"/>
            <a:chOff x="6206834" y="5537661"/>
            <a:chExt cx="2937164" cy="132033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FDDA324-EFDE-4744-B7AE-92615CAF004F}"/>
                </a:ext>
              </a:extLst>
            </p:cNvPr>
            <p:cNvSpPr/>
            <p:nvPr/>
          </p:nvSpPr>
          <p:spPr>
            <a:xfrm>
              <a:off x="6362007" y="5569527"/>
              <a:ext cx="2781991" cy="1288472"/>
            </a:xfrm>
            <a:prstGeom prst="rect">
              <a:avLst/>
            </a:prstGeom>
            <a:solidFill>
              <a:schemeClr val="tx1"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0B5A97F0-059D-48A9-9AA1-1B948C9A3B53}"/>
                </a:ext>
              </a:extLst>
            </p:cNvPr>
            <p:cNvCxnSpPr>
              <a:cxnSpLocks/>
            </p:cNvCxnSpPr>
            <p:nvPr/>
          </p:nvCxnSpPr>
          <p:spPr>
            <a:xfrm>
              <a:off x="6572597" y="6381745"/>
              <a:ext cx="2360814" cy="0"/>
            </a:xfrm>
            <a:prstGeom prst="line">
              <a:avLst/>
            </a:prstGeom>
            <a:ln w="381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8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2BDBB84-AC15-4C2D-BB2F-2B7C380D96C5}"/>
                </a:ext>
              </a:extLst>
            </p:cNvPr>
            <p:cNvSpPr txBox="1"/>
            <p:nvPr/>
          </p:nvSpPr>
          <p:spPr>
            <a:xfrm>
              <a:off x="6206834" y="5537661"/>
              <a:ext cx="288174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80000"/>
                      </a:srgbClr>
                    </a:outerShdw>
                  </a:effectLst>
                  <a:latin typeface="Echinos Park Script PERSONAL US" panose="02000000000000000000" pitchFamily="2" charset="0"/>
                </a:rPr>
                <a:t>Holy God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A6AE5A8-51EC-448B-A786-AC7F26587ACC}"/>
                </a:ext>
              </a:extLst>
            </p:cNvPr>
            <p:cNvSpPr txBox="1"/>
            <p:nvPr/>
          </p:nvSpPr>
          <p:spPr>
            <a:xfrm>
              <a:off x="6428509" y="6441663"/>
              <a:ext cx="2669768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80000"/>
                      </a:srgbClr>
                    </a:outerShdw>
                  </a:effectLst>
                  <a:latin typeface="Avenir LT Std" panose="020B0502020203020204" pitchFamily="34" charset="0"/>
                </a:rPr>
                <a:t>A STUDY OF LEVITICUS</a:t>
              </a: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079C9D4C-9727-4724-B574-B2070DD6402F}"/>
              </a:ext>
            </a:extLst>
          </p:cNvPr>
          <p:cNvSpPr/>
          <p:nvPr/>
        </p:nvSpPr>
        <p:spPr>
          <a:xfrm>
            <a:off x="0" y="617994"/>
            <a:ext cx="9144000" cy="3876433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34C4D9-0871-447B-9DA3-787E9C0C6977}"/>
              </a:ext>
            </a:extLst>
          </p:cNvPr>
          <p:cNvSpPr/>
          <p:nvPr/>
        </p:nvSpPr>
        <p:spPr>
          <a:xfrm>
            <a:off x="2197105" y="801884"/>
            <a:ext cx="474982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80000"/>
                    </a:srgbClr>
                  </a:outerShdw>
                </a:effectLst>
                <a:latin typeface="Avenir LT Std" panose="020B0502020203020204" pitchFamily="34" charset="0"/>
              </a:rPr>
              <a:t>THE SABBATHS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45FD21-61BB-4133-84CD-163006B4ADDD}"/>
              </a:ext>
            </a:extLst>
          </p:cNvPr>
          <p:cNvSpPr txBox="1"/>
          <p:nvPr/>
        </p:nvSpPr>
        <p:spPr>
          <a:xfrm>
            <a:off x="100705" y="1816771"/>
            <a:ext cx="89968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algn="ctr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yriad Pro Cond" panose="020B0506030403020204" pitchFamily="34" charset="0"/>
              </a:rPr>
              <a:t>The Sabbaths were intended to build faith in God.</a:t>
            </a:r>
          </a:p>
          <a:p>
            <a:pPr marL="114300" algn="ctr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yriad Pro Cond" panose="020B0506030403020204" pitchFamily="34" charset="0"/>
              </a:rPr>
              <a:t>The Sabbaths reminded the people of God’s sovereignty.</a:t>
            </a:r>
          </a:p>
          <a:p>
            <a:pPr marL="114300" algn="ctr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yriad Pro Cond" panose="020B0506030403020204" pitchFamily="34" charset="0"/>
              </a:rPr>
              <a:t>The Sabbaths taught social justice.</a:t>
            </a:r>
          </a:p>
          <a:p>
            <a:pPr marL="114300" algn="ctr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yriad Pro Cond" panose="020B0506030403020204" pitchFamily="34" charset="0"/>
              </a:rPr>
              <a:t>Jesus is our Sabbath rest.</a:t>
            </a:r>
          </a:p>
        </p:txBody>
      </p:sp>
    </p:spTree>
    <p:extLst>
      <p:ext uri="{BB962C8B-B14F-4D97-AF65-F5344CB8AC3E}">
        <p14:creationId xmlns:p14="http://schemas.microsoft.com/office/powerpoint/2010/main" val="42315651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7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6938</TotalTime>
  <Words>45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Avenir LT Std</vt:lpstr>
      <vt:lpstr>Calibri</vt:lpstr>
      <vt:lpstr>Calibri Light</vt:lpstr>
      <vt:lpstr>Echinos Park Script PERSONAL US</vt:lpstr>
      <vt:lpstr>Myriad Pro Cond</vt:lpstr>
      <vt:lpstr>Custom Design</vt:lpstr>
      <vt:lpstr>1_Custom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 Reid</dc:creator>
  <cp:lastModifiedBy>Marshall Reid</cp:lastModifiedBy>
  <cp:revision>11</cp:revision>
  <dcterms:created xsi:type="dcterms:W3CDTF">2018-04-07T22:51:39Z</dcterms:created>
  <dcterms:modified xsi:type="dcterms:W3CDTF">2018-08-04T20:10:11Z</dcterms:modified>
</cp:coreProperties>
</file>