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4" r:id="rId4"/>
    <p:sldId id="265" r:id="rId5"/>
    <p:sldId id="263" r:id="rId6"/>
    <p:sldId id="266" r:id="rId7"/>
    <p:sldId id="267" r:id="rId8"/>
    <p:sldId id="270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8A3EF-EE97-4F66-803F-727A21D392FB}" v="3" dt="2018-08-08T23:21:41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ACC8A3EF-EE97-4F66-803F-727A21D392FB}"/>
    <pc:docChg chg="addSld delSld modSld">
      <pc:chgData name="Marshall Reid" userId="d17931b4e14e5cc9" providerId="LiveId" clId="{ACC8A3EF-EE97-4F66-803F-727A21D392FB}" dt="2018-08-08T23:21:41.462" v="2"/>
      <pc:docMkLst>
        <pc:docMk/>
      </pc:docMkLst>
      <pc:sldChg chg="add del">
        <pc:chgData name="Marshall Reid" userId="d17931b4e14e5cc9" providerId="LiveId" clId="{ACC8A3EF-EE97-4F66-803F-727A21D392FB}" dt="2018-08-08T23:21:41.462" v="2"/>
        <pc:sldMkLst>
          <pc:docMk/>
          <pc:sldMk cId="2830969698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6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0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2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8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2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6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4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46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0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5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94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9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3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5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73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36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8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7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002B-871F-4336-831E-15D8DE57CF0B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A6CF-7621-4C20-820A-A704E556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job and his 3 friends">
            <a:extLst>
              <a:ext uri="{FF2B5EF4-FFF2-40B4-BE49-F238E27FC236}">
                <a16:creationId xmlns:a16="http://schemas.microsoft.com/office/drawing/2014/main" id="{FA34D770-4345-4FD8-B14D-2E93B6DF1E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0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9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F4CE-CD79-4813-BFCA-303B7CED4B02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03ED-9BFE-48BA-A62D-AEE5F7986B9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A2BE58-AF9E-42A8-85C2-4E07095E481C}"/>
              </a:ext>
            </a:extLst>
          </p:cNvPr>
          <p:cNvGrpSpPr/>
          <p:nvPr userDrawn="1"/>
        </p:nvGrpSpPr>
        <p:grpSpPr>
          <a:xfrm>
            <a:off x="282634" y="242577"/>
            <a:ext cx="8586492" cy="2489539"/>
            <a:chOff x="282634" y="242577"/>
            <a:chExt cx="8586492" cy="2489539"/>
          </a:xfrm>
        </p:grpSpPr>
        <p:pic>
          <p:nvPicPr>
            <p:cNvPr id="9" name="Picture 2" descr="Image result for job and his 3 friends">
              <a:extLst>
                <a:ext uri="{FF2B5EF4-FFF2-40B4-BE49-F238E27FC236}">
                  <a16:creationId xmlns:a16="http://schemas.microsoft.com/office/drawing/2014/main" id="{89E7903C-2BF0-4612-B3D3-7103DC1BE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" t="18101" r="3067" b="44970"/>
            <a:stretch/>
          </p:blipFill>
          <p:spPr bwMode="auto">
            <a:xfrm>
              <a:off x="343592" y="284541"/>
              <a:ext cx="8456815" cy="23422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" name="M 56488.jpg" descr="M 56488.jpg">
              <a:extLst>
                <a:ext uri="{FF2B5EF4-FFF2-40B4-BE49-F238E27FC236}">
                  <a16:creationId xmlns:a16="http://schemas.microsoft.com/office/drawing/2014/main" id="{12BC89F0-7115-44DB-945A-69A76EF988CA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2634" y="242577"/>
              <a:ext cx="8586492" cy="248953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95815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BF4382-3A4C-4738-A288-413FCAE5C31B}"/>
              </a:ext>
            </a:extLst>
          </p:cNvPr>
          <p:cNvSpPr/>
          <p:nvPr/>
        </p:nvSpPr>
        <p:spPr>
          <a:xfrm>
            <a:off x="-85898" y="205047"/>
            <a:ext cx="9315796" cy="1618279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7F251-57E4-4FB4-8F93-1EAB2558B257}"/>
              </a:ext>
            </a:extLst>
          </p:cNvPr>
          <p:cNvSpPr txBox="1"/>
          <p:nvPr/>
        </p:nvSpPr>
        <p:spPr>
          <a:xfrm>
            <a:off x="953194" y="-140949"/>
            <a:ext cx="25547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5AD2D-D465-40A6-9C71-51E3929BE5BA}"/>
              </a:ext>
            </a:extLst>
          </p:cNvPr>
          <p:cNvSpPr txBox="1"/>
          <p:nvPr/>
        </p:nvSpPr>
        <p:spPr>
          <a:xfrm>
            <a:off x="3851563" y="290911"/>
            <a:ext cx="4483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Faith In The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Midst Of Suffering</a:t>
            </a:r>
          </a:p>
        </p:txBody>
      </p:sp>
    </p:spTree>
    <p:extLst>
      <p:ext uri="{BB962C8B-B14F-4D97-AF65-F5344CB8AC3E}">
        <p14:creationId xmlns:p14="http://schemas.microsoft.com/office/powerpoint/2010/main" val="225537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258856-A5AD-4FD7-AD0C-045F335946A1}"/>
              </a:ext>
            </a:extLst>
          </p:cNvPr>
          <p:cNvSpPr txBox="1">
            <a:spLocks/>
          </p:cNvSpPr>
          <p:nvPr/>
        </p:nvSpPr>
        <p:spPr>
          <a:xfrm>
            <a:off x="0" y="5750004"/>
            <a:ext cx="144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E5CE2-2824-4F43-911D-A6B39E5210D2}"/>
              </a:ext>
            </a:extLst>
          </p:cNvPr>
          <p:cNvSpPr txBox="1"/>
          <p:nvPr/>
        </p:nvSpPr>
        <p:spPr>
          <a:xfrm>
            <a:off x="1064027" y="5972227"/>
            <a:ext cx="208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Faith In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Midst Of Suffering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3BC5D-BCD7-4F70-8279-2818EAF3DA68}"/>
              </a:ext>
            </a:extLst>
          </p:cNvPr>
          <p:cNvSpPr>
            <a:spLocks noChangeAspect="1"/>
          </p:cNvSpPr>
          <p:nvPr/>
        </p:nvSpPr>
        <p:spPr>
          <a:xfrm>
            <a:off x="2263757" y="3162993"/>
            <a:ext cx="461648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Eliphaz’s First Speech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(chapters 4-5)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Job’s response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(chapters 6-7)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3E208-7980-4C58-BF7A-43BE9EBDCD32}"/>
              </a:ext>
            </a:extLst>
          </p:cNvPr>
          <p:cNvSpPr txBox="1"/>
          <p:nvPr/>
        </p:nvSpPr>
        <p:spPr>
          <a:xfrm>
            <a:off x="7603372" y="6280003"/>
            <a:ext cx="144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Chapters 8-10</a:t>
            </a:r>
          </a:p>
        </p:txBody>
      </p:sp>
    </p:spTree>
    <p:extLst>
      <p:ext uri="{BB962C8B-B14F-4D97-AF65-F5344CB8AC3E}">
        <p14:creationId xmlns:p14="http://schemas.microsoft.com/office/powerpoint/2010/main" val="33174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DA24C-AB57-44C0-8D3C-6DDDA981F5D8}"/>
              </a:ext>
            </a:extLst>
          </p:cNvPr>
          <p:cNvSpPr>
            <a:spLocks noChangeAspect="1"/>
          </p:cNvSpPr>
          <p:nvPr/>
        </p:nvSpPr>
        <p:spPr>
          <a:xfrm>
            <a:off x="490374" y="3162993"/>
            <a:ext cx="81632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What does Job say first in his response? What does he desire?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CA989-DBF2-4D96-A6B5-8D7678D57EBE}"/>
              </a:ext>
            </a:extLst>
          </p:cNvPr>
          <p:cNvSpPr txBox="1">
            <a:spLocks/>
          </p:cNvSpPr>
          <p:nvPr/>
        </p:nvSpPr>
        <p:spPr>
          <a:xfrm>
            <a:off x="0" y="5750004"/>
            <a:ext cx="144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C86BB-697B-47DB-894B-6AB7CAA6B307}"/>
              </a:ext>
            </a:extLst>
          </p:cNvPr>
          <p:cNvSpPr txBox="1"/>
          <p:nvPr/>
        </p:nvSpPr>
        <p:spPr>
          <a:xfrm>
            <a:off x="1064027" y="5972227"/>
            <a:ext cx="208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Faith In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Midst Of Suffering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654E-600D-4586-BB1E-580A12ED9818}"/>
              </a:ext>
            </a:extLst>
          </p:cNvPr>
          <p:cNvSpPr txBox="1"/>
          <p:nvPr/>
        </p:nvSpPr>
        <p:spPr>
          <a:xfrm>
            <a:off x="7769630" y="6280003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Chapters 4-7</a:t>
            </a:r>
          </a:p>
        </p:txBody>
      </p:sp>
    </p:spTree>
    <p:extLst>
      <p:ext uri="{BB962C8B-B14F-4D97-AF65-F5344CB8AC3E}">
        <p14:creationId xmlns:p14="http://schemas.microsoft.com/office/powerpoint/2010/main" val="38181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DA24C-AB57-44C0-8D3C-6DDDA981F5D8}"/>
              </a:ext>
            </a:extLst>
          </p:cNvPr>
          <p:cNvSpPr>
            <a:spLocks noChangeAspect="1"/>
          </p:cNvSpPr>
          <p:nvPr/>
        </p:nvSpPr>
        <p:spPr>
          <a:xfrm>
            <a:off x="490374" y="3162993"/>
            <a:ext cx="8163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What does Job say about his friends?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CA989-DBF2-4D96-A6B5-8D7678D57EBE}"/>
              </a:ext>
            </a:extLst>
          </p:cNvPr>
          <p:cNvSpPr txBox="1">
            <a:spLocks/>
          </p:cNvSpPr>
          <p:nvPr/>
        </p:nvSpPr>
        <p:spPr>
          <a:xfrm>
            <a:off x="0" y="5750004"/>
            <a:ext cx="144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C86BB-697B-47DB-894B-6AB7CAA6B307}"/>
              </a:ext>
            </a:extLst>
          </p:cNvPr>
          <p:cNvSpPr txBox="1"/>
          <p:nvPr/>
        </p:nvSpPr>
        <p:spPr>
          <a:xfrm>
            <a:off x="1064027" y="5972227"/>
            <a:ext cx="208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Faith In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Midst Of Suffering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654E-600D-4586-BB1E-580A12ED9818}"/>
              </a:ext>
            </a:extLst>
          </p:cNvPr>
          <p:cNvSpPr txBox="1"/>
          <p:nvPr/>
        </p:nvSpPr>
        <p:spPr>
          <a:xfrm>
            <a:off x="7769630" y="6280003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Chapters 4-7</a:t>
            </a:r>
          </a:p>
        </p:txBody>
      </p:sp>
    </p:spTree>
    <p:extLst>
      <p:ext uri="{BB962C8B-B14F-4D97-AF65-F5344CB8AC3E}">
        <p14:creationId xmlns:p14="http://schemas.microsoft.com/office/powerpoint/2010/main" val="16028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DA24C-AB57-44C0-8D3C-6DDDA981F5D8}"/>
              </a:ext>
            </a:extLst>
          </p:cNvPr>
          <p:cNvSpPr>
            <a:spLocks noChangeAspect="1"/>
          </p:cNvSpPr>
          <p:nvPr/>
        </p:nvSpPr>
        <p:spPr>
          <a:xfrm>
            <a:off x="490374" y="3162993"/>
            <a:ext cx="81632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Describe Job’s lament (7:1-6).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What is Job enduring?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CA989-DBF2-4D96-A6B5-8D7678D57EBE}"/>
              </a:ext>
            </a:extLst>
          </p:cNvPr>
          <p:cNvSpPr txBox="1">
            <a:spLocks/>
          </p:cNvSpPr>
          <p:nvPr/>
        </p:nvSpPr>
        <p:spPr>
          <a:xfrm>
            <a:off x="0" y="5750004"/>
            <a:ext cx="144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C86BB-697B-47DB-894B-6AB7CAA6B307}"/>
              </a:ext>
            </a:extLst>
          </p:cNvPr>
          <p:cNvSpPr txBox="1"/>
          <p:nvPr/>
        </p:nvSpPr>
        <p:spPr>
          <a:xfrm>
            <a:off x="1064027" y="5972227"/>
            <a:ext cx="208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Faith In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Midst Of Suffering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654E-600D-4586-BB1E-580A12ED9818}"/>
              </a:ext>
            </a:extLst>
          </p:cNvPr>
          <p:cNvSpPr txBox="1"/>
          <p:nvPr/>
        </p:nvSpPr>
        <p:spPr>
          <a:xfrm>
            <a:off x="7769630" y="6280003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Chapters 4-7</a:t>
            </a:r>
          </a:p>
        </p:txBody>
      </p:sp>
    </p:spTree>
    <p:extLst>
      <p:ext uri="{BB962C8B-B14F-4D97-AF65-F5344CB8AC3E}">
        <p14:creationId xmlns:p14="http://schemas.microsoft.com/office/powerpoint/2010/main" val="25519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C32B1-67F8-4D95-9C06-51F50C2D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DFD26-DD1C-47C3-935E-CDBDF036E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" r="4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DA24C-AB57-44C0-8D3C-6DDDA981F5D8}"/>
              </a:ext>
            </a:extLst>
          </p:cNvPr>
          <p:cNvSpPr>
            <a:spLocks noChangeAspect="1"/>
          </p:cNvSpPr>
          <p:nvPr/>
        </p:nvSpPr>
        <p:spPr>
          <a:xfrm>
            <a:off x="490374" y="3162993"/>
            <a:ext cx="8163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What is Job’s complaint to God?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CA989-DBF2-4D96-A6B5-8D7678D57EBE}"/>
              </a:ext>
            </a:extLst>
          </p:cNvPr>
          <p:cNvSpPr txBox="1">
            <a:spLocks/>
          </p:cNvSpPr>
          <p:nvPr/>
        </p:nvSpPr>
        <p:spPr>
          <a:xfrm>
            <a:off x="0" y="5750004"/>
            <a:ext cx="144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C86BB-697B-47DB-894B-6AB7CAA6B307}"/>
              </a:ext>
            </a:extLst>
          </p:cNvPr>
          <p:cNvSpPr txBox="1"/>
          <p:nvPr/>
        </p:nvSpPr>
        <p:spPr>
          <a:xfrm>
            <a:off x="1064027" y="5972227"/>
            <a:ext cx="208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Faith In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Midst Of Suffering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654E-600D-4586-BB1E-580A12ED9818}"/>
              </a:ext>
            </a:extLst>
          </p:cNvPr>
          <p:cNvSpPr txBox="1"/>
          <p:nvPr/>
        </p:nvSpPr>
        <p:spPr>
          <a:xfrm>
            <a:off x="7769630" y="6280003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Chapters 4-7</a:t>
            </a:r>
          </a:p>
        </p:txBody>
      </p:sp>
    </p:spTree>
    <p:extLst>
      <p:ext uri="{BB962C8B-B14F-4D97-AF65-F5344CB8AC3E}">
        <p14:creationId xmlns:p14="http://schemas.microsoft.com/office/powerpoint/2010/main" val="13938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DA24C-AB57-44C0-8D3C-6DDDA981F5D8}"/>
              </a:ext>
            </a:extLst>
          </p:cNvPr>
          <p:cNvSpPr>
            <a:spLocks noChangeAspect="1"/>
          </p:cNvSpPr>
          <p:nvPr/>
        </p:nvSpPr>
        <p:spPr>
          <a:xfrm>
            <a:off x="490374" y="3162993"/>
            <a:ext cx="81632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Compare and contrast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Job 7:17 to Psalm 8:4.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CA989-DBF2-4D96-A6B5-8D7678D57EBE}"/>
              </a:ext>
            </a:extLst>
          </p:cNvPr>
          <p:cNvSpPr txBox="1">
            <a:spLocks/>
          </p:cNvSpPr>
          <p:nvPr/>
        </p:nvSpPr>
        <p:spPr>
          <a:xfrm>
            <a:off x="0" y="5750004"/>
            <a:ext cx="144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C86BB-697B-47DB-894B-6AB7CAA6B307}"/>
              </a:ext>
            </a:extLst>
          </p:cNvPr>
          <p:cNvSpPr txBox="1"/>
          <p:nvPr/>
        </p:nvSpPr>
        <p:spPr>
          <a:xfrm>
            <a:off x="1064027" y="5972227"/>
            <a:ext cx="208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Faith In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Midst Of Suffering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654E-600D-4586-BB1E-580A12ED9818}"/>
              </a:ext>
            </a:extLst>
          </p:cNvPr>
          <p:cNvSpPr txBox="1"/>
          <p:nvPr/>
        </p:nvSpPr>
        <p:spPr>
          <a:xfrm>
            <a:off x="7769630" y="6280003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t>Chapters 4-7</a:t>
            </a:r>
          </a:p>
        </p:txBody>
      </p:sp>
    </p:spTree>
    <p:extLst>
      <p:ext uri="{BB962C8B-B14F-4D97-AF65-F5344CB8AC3E}">
        <p14:creationId xmlns:p14="http://schemas.microsoft.com/office/powerpoint/2010/main" val="28309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91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Bahnschrift Light SemiCondensed</vt:lpstr>
      <vt:lpstr>Bahnschrift SemiBold Condensed</vt:lpstr>
      <vt:lpstr>Bahnschrift SemiLight Condensed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2</cp:revision>
  <dcterms:created xsi:type="dcterms:W3CDTF">2018-08-08T23:18:34Z</dcterms:created>
  <dcterms:modified xsi:type="dcterms:W3CDTF">2018-08-08T23:21:46Z</dcterms:modified>
</cp:coreProperties>
</file>