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09A50-B7D2-4098-9E14-E500CE93FEF4}" v="202" dt="2018-10-28T02:19:56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50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88509A50-B7D2-4098-9E14-E500CE93FEF4}"/>
    <pc:docChg chg="custSel delSld modSld">
      <pc:chgData name="Marshall Reid" userId="d17931b4e14e5cc9" providerId="LiveId" clId="{88509A50-B7D2-4098-9E14-E500CE93FEF4}" dt="2018-10-28T02:19:56.794" v="225"/>
      <pc:docMkLst>
        <pc:docMk/>
      </pc:docMkLst>
      <pc:sldChg chg="modSp">
        <pc:chgData name="Marshall Reid" userId="d17931b4e14e5cc9" providerId="LiveId" clId="{88509A50-B7D2-4098-9E14-E500CE93FEF4}" dt="2018-10-28T02:16:14.999" v="176" actId="20577"/>
        <pc:sldMkLst>
          <pc:docMk/>
          <pc:sldMk cId="1527166098" sldId="256"/>
        </pc:sldMkLst>
        <pc:spChg chg="mod">
          <ac:chgData name="Marshall Reid" userId="d17931b4e14e5cc9" providerId="LiveId" clId="{88509A50-B7D2-4098-9E14-E500CE93FEF4}" dt="2018-10-28T02:16:14.999" v="176" actId="20577"/>
          <ac:spMkLst>
            <pc:docMk/>
            <pc:sldMk cId="1527166098" sldId="256"/>
            <ac:spMk id="6" creationId="{8E6037FE-F75F-48EF-8E59-797F813FE801}"/>
          </ac:spMkLst>
        </pc:spChg>
      </pc:sldChg>
      <pc:sldChg chg="addSp delSp modSp delAnim modAnim">
        <pc:chgData name="Marshall Reid" userId="d17931b4e14e5cc9" providerId="LiveId" clId="{88509A50-B7D2-4098-9E14-E500CE93FEF4}" dt="2018-10-28T02:18:33.069" v="218"/>
        <pc:sldMkLst>
          <pc:docMk/>
          <pc:sldMk cId="727407029" sldId="257"/>
        </pc:sldMkLst>
        <pc:spChg chg="mod">
          <ac:chgData name="Marshall Reid" userId="d17931b4e14e5cc9" providerId="LiveId" clId="{88509A50-B7D2-4098-9E14-E500CE93FEF4}" dt="2018-10-28T02:16:22.374" v="193" actId="20577"/>
          <ac:spMkLst>
            <pc:docMk/>
            <pc:sldMk cId="727407029" sldId="257"/>
            <ac:spMk id="4" creationId="{10F9EE8A-7869-4199-8D6E-202FB59DC389}"/>
          </ac:spMkLst>
        </pc:spChg>
        <pc:spChg chg="del">
          <ac:chgData name="Marshall Reid" userId="d17931b4e14e5cc9" providerId="LiveId" clId="{88509A50-B7D2-4098-9E14-E500CE93FEF4}" dt="2018-10-28T02:12:18.801" v="0" actId="478"/>
          <ac:spMkLst>
            <pc:docMk/>
            <pc:sldMk cId="727407029" sldId="257"/>
            <ac:spMk id="5" creationId="{91CF1A63-1BBE-4827-8D27-F63E0FB3311B}"/>
          </ac:spMkLst>
        </pc:spChg>
        <pc:spChg chg="add mod">
          <ac:chgData name="Marshall Reid" userId="d17931b4e14e5cc9" providerId="LiveId" clId="{88509A50-B7D2-4098-9E14-E500CE93FEF4}" dt="2018-10-28T02:12:47.328" v="44" actId="20577"/>
          <ac:spMkLst>
            <pc:docMk/>
            <pc:sldMk cId="727407029" sldId="257"/>
            <ac:spMk id="6" creationId="{AB720FDA-CB01-41EB-AD58-C77B35909B5E}"/>
          </ac:spMkLst>
        </pc:spChg>
      </pc:sldChg>
      <pc:sldChg chg="modSp modTransition">
        <pc:chgData name="Marshall Reid" userId="d17931b4e14e5cc9" providerId="LiveId" clId="{88509A50-B7D2-4098-9E14-E500CE93FEF4}" dt="2018-10-28T02:19:56.794" v="225"/>
        <pc:sldMkLst>
          <pc:docMk/>
          <pc:sldMk cId="872101578" sldId="259"/>
        </pc:sldMkLst>
        <pc:spChg chg="mod">
          <ac:chgData name="Marshall Reid" userId="d17931b4e14e5cc9" providerId="LiveId" clId="{88509A50-B7D2-4098-9E14-E500CE93FEF4}" dt="2018-10-28T02:17:28.352" v="214" actId="20577"/>
          <ac:spMkLst>
            <pc:docMk/>
            <pc:sldMk cId="872101578" sldId="259"/>
            <ac:spMk id="7" creationId="{EF815A3A-EF4F-47CD-A8AB-3183A23F0B8A}"/>
          </ac:spMkLst>
        </pc:spChg>
      </pc:sldChg>
      <pc:sldChg chg="addSp delSp modSp modAnim">
        <pc:chgData name="Marshall Reid" userId="d17931b4e14e5cc9" providerId="LiveId" clId="{88509A50-B7D2-4098-9E14-E500CE93FEF4}" dt="2018-10-28T02:18:09.015" v="215"/>
        <pc:sldMkLst>
          <pc:docMk/>
          <pc:sldMk cId="283259470" sldId="266"/>
        </pc:sldMkLst>
        <pc:spChg chg="mod">
          <ac:chgData name="Marshall Reid" userId="d17931b4e14e5cc9" providerId="LiveId" clId="{88509A50-B7D2-4098-9E14-E500CE93FEF4}" dt="2018-10-28T02:16:33.199" v="194"/>
          <ac:spMkLst>
            <pc:docMk/>
            <pc:sldMk cId="283259470" sldId="266"/>
            <ac:spMk id="4" creationId="{10F9EE8A-7869-4199-8D6E-202FB59DC389}"/>
          </ac:spMkLst>
        </pc:spChg>
        <pc:spChg chg="del">
          <ac:chgData name="Marshall Reid" userId="d17931b4e14e5cc9" providerId="LiveId" clId="{88509A50-B7D2-4098-9E14-E500CE93FEF4}" dt="2018-10-28T02:12:58.332" v="45" actId="478"/>
          <ac:spMkLst>
            <pc:docMk/>
            <pc:sldMk cId="283259470" sldId="266"/>
            <ac:spMk id="5" creationId="{91CF1A63-1BBE-4827-8D27-F63E0FB3311B}"/>
          </ac:spMkLst>
        </pc:spChg>
        <pc:spChg chg="add mod">
          <ac:chgData name="Marshall Reid" userId="d17931b4e14e5cc9" providerId="LiveId" clId="{88509A50-B7D2-4098-9E14-E500CE93FEF4}" dt="2018-10-28T02:13:36.595" v="83" actId="14100"/>
          <ac:spMkLst>
            <pc:docMk/>
            <pc:sldMk cId="283259470" sldId="266"/>
            <ac:spMk id="6" creationId="{02BF9D5F-0F69-461D-BB6C-8CF93AFE11E6}"/>
          </ac:spMkLst>
        </pc:spChg>
      </pc:sldChg>
      <pc:sldChg chg="addSp delSp modSp modAnim">
        <pc:chgData name="Marshall Reid" userId="d17931b4e14e5cc9" providerId="LiveId" clId="{88509A50-B7D2-4098-9E14-E500CE93FEF4}" dt="2018-10-28T02:18:14.606" v="216"/>
        <pc:sldMkLst>
          <pc:docMk/>
          <pc:sldMk cId="3684445442" sldId="267"/>
        </pc:sldMkLst>
        <pc:spChg chg="mod">
          <ac:chgData name="Marshall Reid" userId="d17931b4e14e5cc9" providerId="LiveId" clId="{88509A50-B7D2-4098-9E14-E500CE93FEF4}" dt="2018-10-28T02:16:38.007" v="195"/>
          <ac:spMkLst>
            <pc:docMk/>
            <pc:sldMk cId="3684445442" sldId="267"/>
            <ac:spMk id="4" creationId="{10F9EE8A-7869-4199-8D6E-202FB59DC389}"/>
          </ac:spMkLst>
        </pc:spChg>
        <pc:spChg chg="del">
          <ac:chgData name="Marshall Reid" userId="d17931b4e14e5cc9" providerId="LiveId" clId="{88509A50-B7D2-4098-9E14-E500CE93FEF4}" dt="2018-10-28T02:15:25.177" v="84" actId="478"/>
          <ac:spMkLst>
            <pc:docMk/>
            <pc:sldMk cId="3684445442" sldId="267"/>
            <ac:spMk id="5" creationId="{91CF1A63-1BBE-4827-8D27-F63E0FB3311B}"/>
          </ac:spMkLst>
        </pc:spChg>
        <pc:spChg chg="add mod">
          <ac:chgData name="Marshall Reid" userId="d17931b4e14e5cc9" providerId="LiveId" clId="{88509A50-B7D2-4098-9E14-E500CE93FEF4}" dt="2018-10-28T02:15:58.261" v="159" actId="12788"/>
          <ac:spMkLst>
            <pc:docMk/>
            <pc:sldMk cId="3684445442" sldId="267"/>
            <ac:spMk id="6" creationId="{BD4F7C9C-064F-44A2-97AB-56DD085C5E1A}"/>
          </ac:spMkLst>
        </pc:spChg>
      </pc:sldChg>
      <pc:sldChg chg="del">
        <pc:chgData name="Marshall Reid" userId="d17931b4e14e5cc9" providerId="LiveId" clId="{88509A50-B7D2-4098-9E14-E500CE93FEF4}" dt="2018-10-28T02:16:55.873" v="196" actId="2696"/>
        <pc:sldMkLst>
          <pc:docMk/>
          <pc:sldMk cId="1654518916" sldId="268"/>
        </pc:sldMkLst>
      </pc:sldChg>
      <pc:sldChg chg="del">
        <pc:chgData name="Marshall Reid" userId="d17931b4e14e5cc9" providerId="LiveId" clId="{88509A50-B7D2-4098-9E14-E500CE93FEF4}" dt="2018-10-28T02:16:55.889" v="197" actId="2696"/>
        <pc:sldMkLst>
          <pc:docMk/>
          <pc:sldMk cId="3693510969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1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3384-FA48-40C5-8833-3035C017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E0B4-6E9B-4D4D-BCA2-E8F4B8C98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DD8BB-9E5E-4493-9E03-7D675843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76F92-FDC0-4844-91A7-0AF33003A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FCE2E-D244-47D3-A172-4ADD6EBA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1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4FAC-BD5C-4DD0-95F7-79ED730F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A2D6E-1953-4400-ADA7-99D8E74E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9A09-5FEF-4FD9-9609-63A879C5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7A285-7AD9-4002-937B-7B2A532C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6CF2A-EBF6-487C-ACB1-4CFB8068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2EAB-F866-419C-A99E-9F0F6E6A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6DB5A-7697-4A9A-9C0D-0F74632A1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DD1C4-795B-4EB6-85C2-DE5109C7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17D60-909F-4C2D-8502-513B8E07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7EFCC-A045-4E6E-B7FB-470CC53E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0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464D-FB3E-4627-B121-D4E9FD178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610C-92DF-46A2-BD71-3C0BF05C2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E5AAE-1B72-4198-A423-976A3CA5E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C58C3-6B72-4B81-BE81-99E66927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FF4F6-630C-40BE-AEE5-974C51D0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2B57C-E8E6-4630-A4BE-46E4737E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2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86E5-BA80-4FC3-80FE-710C2949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0052F-2D5A-405A-B4D7-992FFFA1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EC62A-8362-499F-BA2C-F9E162898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94E4F-2166-41DC-B3A1-F736A1193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5815A-9E5C-423D-BD68-9CC7B6A11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28AE3-0435-485D-8DB2-ACFACAED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AD8DE-C844-4D00-8AC9-87328947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61D2C-34B9-47E5-BA11-A12A3739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1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EBD6-0762-4286-8D09-2D4715A6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349B4-C183-4B4C-805D-705F911A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C433E-CA93-48CB-9888-174454D1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177CF-F0C8-4290-9EBE-97C65E17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265AE-1BED-4EDE-85A3-65E25E2D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F4761-7D93-4225-8C9B-B74880D5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F0B39-E3B0-4F4B-96DE-88F270E3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4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39F6-1BFA-4872-A2C6-79E3BB6A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C738-6303-4254-A269-36FADDA49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A8113-817A-44F6-B651-EF11F844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B8785-D691-4E77-8930-E2D62DE3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631C4-5FAA-4468-833D-67192297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24521-0CC0-492F-A8AA-BA2EC142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7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CDA9-5B84-42AC-B7D0-05DDCAFB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11788-4393-42D7-9CEE-32863C25F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7C3AB-ECF9-400E-8080-3A5F537F9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C7659-098D-4D00-BFB9-5DB09FEE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3F147-8D1A-4423-A8C5-704F0BEB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EE190-E166-4D4D-8EA1-A20FEB85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7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2C7E-54B4-4CC4-8618-42B7EE135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63337-4066-40D1-BF2C-A9FF5EB1E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EB6C-9837-4E0B-AEB8-B26723DE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076B6-FFC0-4CCF-87A9-C6736930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B831-CC77-4D60-84E3-DB09C86F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A91892-A993-4DA8-B1F9-1DF93C9E3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0E298-D39A-4A2A-9836-64C892C28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3D35-0116-49EA-BE28-DFCA4B71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8FDD-D9BB-4116-BB9B-64A24284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F2DD-C6B4-44EA-A99D-0A7ADCE5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9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9208-7D4C-4F17-8F92-86399348BE6C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4AD0-C596-4570-9E6A-CB57F95DCB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45F1D8-734C-4705-8263-C389AA7D71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8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6DE17-9239-496F-8397-CFC52800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57F47-86E2-4C9A-B3BD-7A1413EC3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3F0D7-CDE0-4CBD-A973-995523FAA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0E21-BFC3-471B-B778-8000B040206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7D3A-E377-4F98-8E18-0AEE3F0DE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9B40-0505-4675-B9A3-971625D0B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774A-1313-4853-95AE-FC5A8914AF9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erson with a sunset in the background&#10;&#10;Description generated with high confidence">
            <a:extLst>
              <a:ext uri="{FF2B5EF4-FFF2-40B4-BE49-F238E27FC236}">
                <a16:creationId xmlns:a16="http://schemas.microsoft.com/office/drawing/2014/main" id="{F0A0390F-F5C8-489C-9035-4948B6505F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8472EE-86B3-46A7-AF64-320D116C596F}"/>
              </a:ext>
            </a:extLst>
          </p:cNvPr>
          <p:cNvSpPr txBox="1"/>
          <p:nvPr/>
        </p:nvSpPr>
        <p:spPr>
          <a:xfrm>
            <a:off x="1515687" y="-149628"/>
            <a:ext cx="6112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 Compressed" pitchFamily="50" charset="0"/>
              </a:rPr>
              <a:t>COME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BED6C-CF5E-4F6F-99E4-D62BA13C34F1}"/>
              </a:ext>
            </a:extLst>
          </p:cNvPr>
          <p:cNvSpPr txBox="1"/>
          <p:nvPr/>
        </p:nvSpPr>
        <p:spPr>
          <a:xfrm>
            <a:off x="1515687" y="4164677"/>
            <a:ext cx="6112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 Compressed" pitchFamily="50" charset="0"/>
              </a:rPr>
              <a:t>JESUS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6037FE-F75F-48EF-8E59-797F813FE801}"/>
              </a:ext>
            </a:extLst>
          </p:cNvPr>
          <p:cNvSpPr txBox="1"/>
          <p:nvPr/>
        </p:nvSpPr>
        <p:spPr>
          <a:xfrm>
            <a:off x="955964" y="6156963"/>
            <a:ext cx="7232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badi MT Condensed Light" panose="020B0306030101010103" pitchFamily="34" charset="0"/>
              </a:rPr>
              <a:t>The Suffering Servant</a:t>
            </a:r>
          </a:p>
        </p:txBody>
      </p:sp>
    </p:spTree>
    <p:extLst>
      <p:ext uri="{BB962C8B-B14F-4D97-AF65-F5344CB8AC3E}">
        <p14:creationId xmlns:p14="http://schemas.microsoft.com/office/powerpoint/2010/main" val="152716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BE89B0-5C07-4ACC-874D-8B985C427438}"/>
              </a:ext>
            </a:extLst>
          </p:cNvPr>
          <p:cNvSpPr txBox="1"/>
          <p:nvPr/>
        </p:nvSpPr>
        <p:spPr>
          <a:xfrm>
            <a:off x="5629853" y="5737118"/>
            <a:ext cx="3397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 Compressed" pitchFamily="50" charset="0"/>
              </a:rPr>
              <a:t>COME TO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9EE8A-7869-4199-8D6E-202FB59DC389}"/>
              </a:ext>
            </a:extLst>
          </p:cNvPr>
          <p:cNvSpPr txBox="1"/>
          <p:nvPr/>
        </p:nvSpPr>
        <p:spPr>
          <a:xfrm>
            <a:off x="5451504" y="6396335"/>
            <a:ext cx="375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badi MT Condensed Light" panose="020B0306030101010103" pitchFamily="34" charset="0"/>
              </a:rPr>
              <a:t>The Suffering Servant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720FDA-CB01-41EB-AD58-C77B35909B5E}"/>
              </a:ext>
            </a:extLst>
          </p:cNvPr>
          <p:cNvSpPr txBox="1"/>
          <p:nvPr/>
        </p:nvSpPr>
        <p:spPr>
          <a:xfrm>
            <a:off x="1078942" y="1346661"/>
            <a:ext cx="6986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NeueLT Std Thin Ext" panose="020B0404020202020204" pitchFamily="34" charset="0"/>
              </a:rPr>
              <a:t>It was God’s plan </a:t>
            </a:r>
            <a:b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NeueLT Std Thin Ext" panose="020B0404020202020204" pitchFamily="34" charset="0"/>
              </a:rPr>
            </a:br>
            <a: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NeueLT Std Thin Ext" panose="020B0404020202020204" pitchFamily="34" charset="0"/>
              </a:rPr>
              <a:t>for Christ to suffer.</a:t>
            </a:r>
          </a:p>
        </p:txBody>
      </p:sp>
    </p:spTree>
    <p:extLst>
      <p:ext uri="{BB962C8B-B14F-4D97-AF65-F5344CB8AC3E}">
        <p14:creationId xmlns:p14="http://schemas.microsoft.com/office/powerpoint/2010/main" val="727407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BE89B0-5C07-4ACC-874D-8B985C427438}"/>
              </a:ext>
            </a:extLst>
          </p:cNvPr>
          <p:cNvSpPr txBox="1"/>
          <p:nvPr/>
        </p:nvSpPr>
        <p:spPr>
          <a:xfrm>
            <a:off x="5629853" y="5737118"/>
            <a:ext cx="3397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 Compressed" pitchFamily="50" charset="0"/>
              </a:rPr>
              <a:t>COME TO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9EE8A-7869-4199-8D6E-202FB59DC389}"/>
              </a:ext>
            </a:extLst>
          </p:cNvPr>
          <p:cNvSpPr txBox="1"/>
          <p:nvPr/>
        </p:nvSpPr>
        <p:spPr>
          <a:xfrm>
            <a:off x="5451504" y="6396335"/>
            <a:ext cx="375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badi MT Condensed Light" panose="020B0306030101010103" pitchFamily="34" charset="0"/>
              </a:rPr>
              <a:t>The Suffering Servant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BF9D5F-0F69-461D-BB6C-8CF93AFE11E6}"/>
              </a:ext>
            </a:extLst>
          </p:cNvPr>
          <p:cNvSpPr txBox="1"/>
          <p:nvPr/>
        </p:nvSpPr>
        <p:spPr>
          <a:xfrm>
            <a:off x="936840" y="1346661"/>
            <a:ext cx="71282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NeueLT Std Thin Ext" panose="020B0404020202020204" pitchFamily="34" charset="0"/>
              </a:rPr>
              <a:t>He suffered on behalf of you and me.</a:t>
            </a:r>
          </a:p>
        </p:txBody>
      </p:sp>
    </p:spTree>
    <p:extLst>
      <p:ext uri="{BB962C8B-B14F-4D97-AF65-F5344CB8AC3E}">
        <p14:creationId xmlns:p14="http://schemas.microsoft.com/office/powerpoint/2010/main" val="2832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BE89B0-5C07-4ACC-874D-8B985C427438}"/>
              </a:ext>
            </a:extLst>
          </p:cNvPr>
          <p:cNvSpPr txBox="1"/>
          <p:nvPr/>
        </p:nvSpPr>
        <p:spPr>
          <a:xfrm>
            <a:off x="5629853" y="5737118"/>
            <a:ext cx="3397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 Compressed" pitchFamily="50" charset="0"/>
              </a:rPr>
              <a:t>COME TO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9EE8A-7869-4199-8D6E-202FB59DC389}"/>
              </a:ext>
            </a:extLst>
          </p:cNvPr>
          <p:cNvSpPr txBox="1"/>
          <p:nvPr/>
        </p:nvSpPr>
        <p:spPr>
          <a:xfrm>
            <a:off x="5451504" y="6396335"/>
            <a:ext cx="375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badi MT Condensed Light" panose="020B0306030101010103" pitchFamily="34" charset="0"/>
              </a:rPr>
              <a:t>The Suffering Servant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4F7C9C-064F-44A2-97AB-56DD085C5E1A}"/>
              </a:ext>
            </a:extLst>
          </p:cNvPr>
          <p:cNvSpPr txBox="1"/>
          <p:nvPr/>
        </p:nvSpPr>
        <p:spPr>
          <a:xfrm>
            <a:off x="991061" y="1346661"/>
            <a:ext cx="71618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elveticaNeueLT Std Thin Ext" panose="020B0404020202020204" pitchFamily="34" charset="0"/>
              </a:rPr>
              <a:t>Since he gave his life for us, he expects us to give our life for him.</a:t>
            </a:r>
          </a:p>
        </p:txBody>
      </p:sp>
    </p:spTree>
    <p:extLst>
      <p:ext uri="{BB962C8B-B14F-4D97-AF65-F5344CB8AC3E}">
        <p14:creationId xmlns:p14="http://schemas.microsoft.com/office/powerpoint/2010/main" val="36844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8472EE-86B3-46A7-AF64-320D116C596F}"/>
              </a:ext>
            </a:extLst>
          </p:cNvPr>
          <p:cNvSpPr txBox="1"/>
          <p:nvPr/>
        </p:nvSpPr>
        <p:spPr>
          <a:xfrm>
            <a:off x="1515687" y="-149628"/>
            <a:ext cx="6112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Helvetica Compressed" pitchFamily="50" charset="0"/>
                <a:ea typeface="+mn-ea"/>
                <a:cs typeface="+mn-cs"/>
              </a:rPr>
              <a:t>COME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BED6C-CF5E-4F6F-99E4-D62BA13C34F1}"/>
              </a:ext>
            </a:extLst>
          </p:cNvPr>
          <p:cNvSpPr txBox="1"/>
          <p:nvPr/>
        </p:nvSpPr>
        <p:spPr>
          <a:xfrm>
            <a:off x="1515687" y="4164677"/>
            <a:ext cx="6112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Helvetica Compressed" pitchFamily="50" charset="0"/>
                <a:ea typeface="+mn-ea"/>
                <a:cs typeface="+mn-cs"/>
              </a:rPr>
              <a:t>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815A3A-EF4F-47CD-A8AB-3183A23F0B8A}"/>
              </a:ext>
            </a:extLst>
          </p:cNvPr>
          <p:cNvSpPr txBox="1"/>
          <p:nvPr/>
        </p:nvSpPr>
        <p:spPr>
          <a:xfrm>
            <a:off x="955964" y="6156963"/>
            <a:ext cx="7232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badi MT Condensed Light" panose="020B0306030101010103" pitchFamily="34" charset="0"/>
              </a:rPr>
              <a:t>The Suffering Servant</a:t>
            </a:r>
          </a:p>
        </p:txBody>
      </p:sp>
    </p:spTree>
    <p:extLst>
      <p:ext uri="{BB962C8B-B14F-4D97-AF65-F5344CB8AC3E}">
        <p14:creationId xmlns:p14="http://schemas.microsoft.com/office/powerpoint/2010/main" val="872101578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4211</TotalTime>
  <Words>61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Light</vt:lpstr>
      <vt:lpstr>Arial</vt:lpstr>
      <vt:lpstr>Calibri</vt:lpstr>
      <vt:lpstr>Calibri Light</vt:lpstr>
      <vt:lpstr>Helvetica Compressed</vt:lpstr>
      <vt:lpstr>HelveticaNeueLT Std Thin Ext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18</cp:revision>
  <dcterms:created xsi:type="dcterms:W3CDTF">2018-09-25T03:53:35Z</dcterms:created>
  <dcterms:modified xsi:type="dcterms:W3CDTF">2018-10-28T02:19:59Z</dcterms:modified>
</cp:coreProperties>
</file>