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Ambiance BT" panose="02000506050000020004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Advantage" panose="020B0600000000020000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9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antage" panose="020B060000000002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mbiance BT" panose="02000506050000020004" pitchFamily="2" charset="0"/>
              </a:rPr>
              <a:t>of the Bible</a:t>
            </a:r>
            <a:endParaRPr lang="en-US" sz="8800" dirty="0">
              <a:latin typeface="Ambiance BT" panose="0200050605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6859" y="6035971"/>
            <a:ext cx="4165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</a:rPr>
              <a:t>Genesis 1:26-28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-1" y="6395357"/>
            <a:ext cx="4956859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6537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2336" y="5786569"/>
            <a:ext cx="2540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 smtClean="0">
                <a:latin typeface="Ambiance BT" panose="02000506050000020004" pitchFamily="2" charset="0"/>
              </a:rPr>
              <a:t>of the Bible</a:t>
            </a:r>
            <a:endParaRPr lang="en-US" sz="3200" dirty="0">
              <a:latin typeface="Ambiance BT" panose="02000506050000020004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49386" y="370114"/>
            <a:ext cx="589461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364" y="82035"/>
            <a:ext cx="319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>Genesis 1:26-28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371" y="835880"/>
            <a:ext cx="5143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 smtClean="0">
                <a:latin typeface="Advantage" panose="020B0600000000020000" pitchFamily="34" charset="0"/>
              </a:rPr>
              <a:t>Made in the image of God…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7903" y="1636099"/>
            <a:ext cx="270779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200" dirty="0">
                <a:solidFill>
                  <a:prstClr val="black"/>
                </a:solidFill>
                <a:latin typeface="Advantage" panose="020B0600000000020000" pitchFamily="34" charset="0"/>
              </a:rPr>
              <a:t>mentally</a:t>
            </a: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6537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2336" y="5786569"/>
            <a:ext cx="2540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 smtClean="0">
                <a:latin typeface="Ambiance BT" panose="02000506050000020004" pitchFamily="2" charset="0"/>
              </a:rPr>
              <a:t>of the Bible</a:t>
            </a:r>
            <a:endParaRPr lang="en-US" sz="3200" dirty="0">
              <a:latin typeface="Ambiance BT" panose="02000506050000020004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49386" y="370114"/>
            <a:ext cx="589461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364" y="82035"/>
            <a:ext cx="319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>Genesis 1:26-28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371" y="835880"/>
            <a:ext cx="5143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 smtClean="0">
                <a:latin typeface="Advantage" panose="020B0600000000020000" pitchFamily="34" charset="0"/>
              </a:rPr>
              <a:t>Made in the image of God…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7903" y="1636099"/>
            <a:ext cx="232146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200" dirty="0" smtClean="0">
                <a:solidFill>
                  <a:prstClr val="black"/>
                </a:solidFill>
                <a:latin typeface="Advantage" panose="020B0600000000020000" pitchFamily="34" charset="0"/>
              </a:rPr>
              <a:t>morally</a:t>
            </a:r>
            <a:endParaRPr lang="en-US" sz="5200" dirty="0">
              <a:solidFill>
                <a:prstClr val="black"/>
              </a:solidFill>
              <a:latin typeface="Advantage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157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6537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2336" y="5786569"/>
            <a:ext cx="2540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 smtClean="0">
                <a:latin typeface="Ambiance BT" panose="02000506050000020004" pitchFamily="2" charset="0"/>
              </a:rPr>
              <a:t>of the Bible</a:t>
            </a:r>
            <a:endParaRPr lang="en-US" sz="3200" dirty="0">
              <a:latin typeface="Ambiance BT" panose="02000506050000020004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49386" y="370114"/>
            <a:ext cx="589461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364" y="82035"/>
            <a:ext cx="319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>Genesis 1:26-28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371" y="835880"/>
            <a:ext cx="5143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 smtClean="0">
                <a:latin typeface="Advantage" panose="020B0600000000020000" pitchFamily="34" charset="0"/>
              </a:rPr>
              <a:t>Made in the image of God…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7903" y="1636099"/>
            <a:ext cx="23230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200" dirty="0" smtClean="0">
                <a:solidFill>
                  <a:prstClr val="black"/>
                </a:solidFill>
                <a:latin typeface="Advantage" panose="020B0600000000020000" pitchFamily="34" charset="0"/>
              </a:rPr>
              <a:t>socially</a:t>
            </a:r>
            <a:endParaRPr lang="en-US" sz="5200" dirty="0">
              <a:solidFill>
                <a:prstClr val="black"/>
              </a:solidFill>
              <a:latin typeface="Advantage" panose="020B06000000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44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antage" panose="020B060000000002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mbiance BT" panose="02000506050000020004" pitchFamily="2" charset="0"/>
              </a:rPr>
              <a:t>of the Bible</a:t>
            </a:r>
            <a:endParaRPr lang="en-US" sz="8800" dirty="0">
              <a:latin typeface="Ambiance BT" panose="0200050605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6859" y="6035971"/>
            <a:ext cx="4165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</a:rPr>
              <a:t>Genesis 1:26-28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-1" y="6395357"/>
            <a:ext cx="4956859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59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Ambiance BT</vt:lpstr>
      <vt:lpstr>Calibri</vt:lpstr>
      <vt:lpstr>Calibri Light</vt:lpstr>
      <vt:lpstr>Book Antiqua</vt:lpstr>
      <vt:lpstr>Advantage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13</cp:revision>
  <dcterms:created xsi:type="dcterms:W3CDTF">2015-10-15T22:52:19Z</dcterms:created>
  <dcterms:modified xsi:type="dcterms:W3CDTF">2016-02-17T01:49:57Z</dcterms:modified>
</cp:coreProperties>
</file>