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49" r:id="rId2"/>
  </p:sldMasterIdLst>
  <p:sldIdLst>
    <p:sldId id="262" r:id="rId3"/>
    <p:sldId id="256" r:id="rId4"/>
    <p:sldId id="263" r:id="rId5"/>
    <p:sldId id="264" r:id="rId6"/>
    <p:sldId id="265" r:id="rId7"/>
    <p:sldId id="266" r:id="rId8"/>
    <p:sldId id="261" r:id="rId9"/>
  </p:sldIdLst>
  <p:sldSz cx="9144000" cy="6858000" type="screen4x3"/>
  <p:notesSz cx="6858000" cy="9144000"/>
  <p:embeddedFontLst>
    <p:embeddedFont>
      <p:font typeface="Castellar" panose="020A0402060406010301" pitchFamily="18" charset="0"/>
      <p:regular r:id="rId10"/>
    </p:embeddedFont>
    <p:embeddedFont>
      <p:font typeface="Futura ICG Book" panose="00000400000000000000" pitchFamily="2" charset="0"/>
      <p:italic r:id="rId11"/>
    </p:embeddedFont>
    <p:embeddedFont>
      <p:font typeface="Coronet" panose="03030502040406070605" pitchFamily="66" charset="0"/>
      <p:italic r:id="rId1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6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24881-ACC5-4461-8FAE-63D629CB37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03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1126C-F015-43C2-9E22-60D6D3D06F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61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F1EF6-11A4-421B-B56F-E2B87463FC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042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48DF3-1BE1-4DA7-B15B-8829F496A1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544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3A99E-E77F-4EE7-92ED-CD248AB292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354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12D98-2420-4970-BE4B-8B6A4903E0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467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006FA-CE6A-467E-A9D0-911AAF0E1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783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BCF7B-12EF-49CE-BEF7-94EE057B0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434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CCAF3-1C31-4907-A3A8-0BABF0924E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31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28ACF-AB7A-4746-9871-096ACE75D0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594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CE287-D53D-4FEA-B7CE-8C4A6BBDBF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54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EDB04-8B42-4ED3-B6EC-67B3A362ED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51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F5A65-F466-4CFA-8466-977B792456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423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20B3C-F012-498D-B289-AF0D8614C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814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66DC1-D1EC-4997-9315-98F6A53E8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31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27130-6D31-42CE-85C6-2B8CD09EFB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93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EA870-9108-44DD-921F-61D5C5F24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79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65784-FD0E-4584-AC1E-D7C638049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72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4AD8C-1DDE-46BD-B796-ABE77C010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62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FCF0B-05F9-4F71-87D3-EDF8DD7CFF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58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6847E-E7CF-4BC8-AB11-6EB93C4F28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62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5FF14-49E3-43B8-B1DE-51C78FE959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06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8BB19C-E764-4C0C-9F58-1446EA746AE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212" name="Picture 188" descr="wonderful counselor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358FC9-09CE-4D36-8248-E70A2BA68C8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85" name="Picture 189" descr="wonderful counselor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13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252716"/>
            <a:ext cx="7315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cap="small" dirty="0" smtClean="0">
                <a:solidFill>
                  <a:srgbClr val="FFFF00"/>
                </a:solidFill>
                <a:latin typeface="Castellar" panose="020A0402060406010301" pitchFamily="18" charset="0"/>
              </a:rPr>
              <a:t>His</a:t>
            </a:r>
            <a:r>
              <a:rPr lang="en-US" sz="7200" cap="small" dirty="0" smtClean="0">
                <a:solidFill>
                  <a:srgbClr val="FFFFFF"/>
                </a:solidFill>
                <a:latin typeface="Castellar" panose="020A0402060406010301" pitchFamily="18" charset="0"/>
              </a:rPr>
              <a:t> </a:t>
            </a:r>
            <a:r>
              <a:rPr lang="en-US" sz="11500" cap="small" dirty="0" smtClean="0">
                <a:solidFill>
                  <a:srgbClr val="FFFF00"/>
                </a:solidFill>
                <a:latin typeface="Castellar" panose="020A0402060406010301" pitchFamily="18" charset="0"/>
              </a:rPr>
              <a:t>Name</a:t>
            </a:r>
            <a:endParaRPr lang="en-US" sz="9600" cap="small" dirty="0">
              <a:solidFill>
                <a:schemeClr val="bg1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514600"/>
            <a:ext cx="782137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cap="small" dirty="0" smtClean="0">
                <a:solidFill>
                  <a:srgbClr val="FFFFFF"/>
                </a:solidFill>
                <a:latin typeface="Castellar" panose="020A0402060406010301" pitchFamily="18" charset="0"/>
              </a:rPr>
              <a:t>Shall Be Called</a:t>
            </a:r>
            <a:endParaRPr lang="en-US" sz="1600" dirty="0">
              <a:latin typeface="Castellar" panose="020A0402060406010301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5814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Isaiah 9:6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988" y="2133600"/>
            <a:ext cx="647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ICG Book" panose="00000400000000000000" pitchFamily="2" charset="0"/>
              </a:rPr>
              <a:t>Wonderful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ICG Book" panose="00000400000000000000" pitchFamily="2" charset="0"/>
              </a:rPr>
              <a:t> 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ICG Book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125450"/>
            <a:ext cx="662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ICG Book" panose="00000400000000000000" pitchFamily="2" charset="0"/>
              </a:rPr>
              <a:t>Counselor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ICG Book" panose="000004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15240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small" dirty="0" smtClean="0">
                <a:solidFill>
                  <a:srgbClr val="FFFF00"/>
                </a:solidFill>
                <a:latin typeface="Castellar" panose="020A0402060406010301" pitchFamily="18" charset="0"/>
              </a:rPr>
              <a:t>His</a:t>
            </a:r>
            <a:r>
              <a:rPr lang="en-US" sz="2800" cap="small" dirty="0" smtClean="0">
                <a:solidFill>
                  <a:srgbClr val="FFFFFF"/>
                </a:solidFill>
                <a:latin typeface="Castellar" panose="020A0402060406010301" pitchFamily="18" charset="0"/>
              </a:rPr>
              <a:t> </a:t>
            </a:r>
            <a:r>
              <a:rPr lang="en-US" sz="4400" cap="small" dirty="0" smtClean="0">
                <a:solidFill>
                  <a:srgbClr val="FFFF00"/>
                </a:solidFill>
                <a:latin typeface="Castellar" panose="020A0402060406010301" pitchFamily="18" charset="0"/>
              </a:rPr>
              <a:t>Name</a:t>
            </a:r>
            <a:endParaRPr lang="en-US" sz="4000" cap="small" dirty="0">
              <a:solidFill>
                <a:schemeClr val="bg1"/>
              </a:solidFill>
              <a:latin typeface="Castellar" panose="020A0402060406010301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699328"/>
            <a:ext cx="3156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cap="small" dirty="0" smtClean="0">
                <a:solidFill>
                  <a:srgbClr val="FFFFFF"/>
                </a:solidFill>
                <a:latin typeface="Castellar" panose="020A0402060406010301" pitchFamily="18" charset="0"/>
              </a:rPr>
              <a:t>Shall Be Called</a:t>
            </a:r>
            <a:endParaRPr lang="en-US" sz="600" dirty="0">
              <a:latin typeface="Castellar" panose="020A0402060406010301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52433" y="1143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Isaiah 9:6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8788" y="2133600"/>
            <a:ext cx="37096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ICG Book" panose="00000400000000000000" pitchFamily="2" charset="0"/>
              </a:rPr>
              <a:t>Mighty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ICG Book" panose="00000400000000000000" pitchFamily="2" charset="0"/>
              </a:rPr>
              <a:t> 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ICG Book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57788" y="3200400"/>
            <a:ext cx="373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ICG Book" panose="00000400000000000000" pitchFamily="2" charset="0"/>
              </a:rPr>
              <a:t>God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ICG Book" panose="000004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15240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small" dirty="0" smtClean="0">
                <a:solidFill>
                  <a:srgbClr val="FFFF00"/>
                </a:solidFill>
                <a:latin typeface="Castellar" panose="020A0402060406010301" pitchFamily="18" charset="0"/>
              </a:rPr>
              <a:t>His</a:t>
            </a:r>
            <a:r>
              <a:rPr lang="en-US" sz="2800" cap="small" dirty="0" smtClean="0">
                <a:solidFill>
                  <a:srgbClr val="FFFFFF"/>
                </a:solidFill>
                <a:latin typeface="Castellar" panose="020A0402060406010301" pitchFamily="18" charset="0"/>
              </a:rPr>
              <a:t> </a:t>
            </a:r>
            <a:r>
              <a:rPr lang="en-US" sz="4400" cap="small" dirty="0" smtClean="0">
                <a:solidFill>
                  <a:srgbClr val="FFFF00"/>
                </a:solidFill>
                <a:latin typeface="Castellar" panose="020A0402060406010301" pitchFamily="18" charset="0"/>
              </a:rPr>
              <a:t>Name</a:t>
            </a:r>
            <a:endParaRPr lang="en-US" sz="4000" cap="small" dirty="0">
              <a:solidFill>
                <a:schemeClr val="bg1"/>
              </a:solidFill>
              <a:latin typeface="Castellar" panose="020A0402060406010301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699328"/>
            <a:ext cx="3156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cap="small" dirty="0" smtClean="0">
                <a:solidFill>
                  <a:srgbClr val="FFFFFF"/>
                </a:solidFill>
                <a:latin typeface="Castellar" panose="020A0402060406010301" pitchFamily="18" charset="0"/>
              </a:rPr>
              <a:t>Shall Be Called</a:t>
            </a:r>
            <a:endParaRPr lang="en-US" sz="600" dirty="0">
              <a:latin typeface="Castellar" panose="020A0402060406010301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52433" y="1143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Isaiah 9:6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1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133600"/>
            <a:ext cx="37096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ICG Book" panose="00000400000000000000" pitchFamily="2" charset="0"/>
              </a:rPr>
              <a:t>Eternal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ICG Book" panose="00000400000000000000" pitchFamily="2" charset="0"/>
              </a:rPr>
              <a:t> 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ICG Book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3222249"/>
            <a:ext cx="373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ICG Book" panose="00000400000000000000" pitchFamily="2" charset="0"/>
              </a:rPr>
              <a:t>Father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ICG Book" panose="000004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15240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small" dirty="0" smtClean="0">
                <a:solidFill>
                  <a:srgbClr val="FFFF00"/>
                </a:solidFill>
                <a:latin typeface="Castellar" panose="020A0402060406010301" pitchFamily="18" charset="0"/>
              </a:rPr>
              <a:t>His</a:t>
            </a:r>
            <a:r>
              <a:rPr lang="en-US" sz="2800" cap="small" dirty="0" smtClean="0">
                <a:solidFill>
                  <a:srgbClr val="FFFFFF"/>
                </a:solidFill>
                <a:latin typeface="Castellar" panose="020A0402060406010301" pitchFamily="18" charset="0"/>
              </a:rPr>
              <a:t> </a:t>
            </a:r>
            <a:r>
              <a:rPr lang="en-US" sz="4400" cap="small" dirty="0" smtClean="0">
                <a:solidFill>
                  <a:srgbClr val="FFFF00"/>
                </a:solidFill>
                <a:latin typeface="Castellar" panose="020A0402060406010301" pitchFamily="18" charset="0"/>
              </a:rPr>
              <a:t>Name</a:t>
            </a:r>
            <a:endParaRPr lang="en-US" sz="4000" cap="small" dirty="0">
              <a:solidFill>
                <a:schemeClr val="bg1"/>
              </a:solidFill>
              <a:latin typeface="Castellar" panose="020A0402060406010301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699328"/>
            <a:ext cx="3156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cap="small" dirty="0" smtClean="0">
                <a:solidFill>
                  <a:srgbClr val="FFFFFF"/>
                </a:solidFill>
                <a:latin typeface="Castellar" panose="020A0402060406010301" pitchFamily="18" charset="0"/>
              </a:rPr>
              <a:t>Shall Be Called</a:t>
            </a:r>
            <a:endParaRPr lang="en-US" sz="600" dirty="0">
              <a:latin typeface="Castellar" panose="020A0402060406010301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52433" y="1143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Isaiah 9:6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0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057400"/>
            <a:ext cx="37096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ICG Book" panose="00000400000000000000" pitchFamily="2" charset="0"/>
              </a:rPr>
              <a:t>Prince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ICG Book" panose="00000400000000000000" pitchFamily="2" charset="0"/>
              </a:rPr>
              <a:t> 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ICG Book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1106" y="3352800"/>
            <a:ext cx="373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ICG Book" panose="00000400000000000000" pitchFamily="2" charset="0"/>
              </a:rPr>
              <a:t>Peace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ICG Book" panose="000004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15240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small" dirty="0" smtClean="0">
                <a:solidFill>
                  <a:srgbClr val="FFFF00"/>
                </a:solidFill>
                <a:latin typeface="Castellar" panose="020A0402060406010301" pitchFamily="18" charset="0"/>
              </a:rPr>
              <a:t>His</a:t>
            </a:r>
            <a:r>
              <a:rPr lang="en-US" sz="2800" cap="small" dirty="0" smtClean="0">
                <a:solidFill>
                  <a:srgbClr val="FFFFFF"/>
                </a:solidFill>
                <a:latin typeface="Castellar" panose="020A0402060406010301" pitchFamily="18" charset="0"/>
              </a:rPr>
              <a:t> </a:t>
            </a:r>
            <a:r>
              <a:rPr lang="en-US" sz="4400" cap="small" dirty="0" smtClean="0">
                <a:solidFill>
                  <a:srgbClr val="FFFF00"/>
                </a:solidFill>
                <a:latin typeface="Castellar" panose="020A0402060406010301" pitchFamily="18" charset="0"/>
              </a:rPr>
              <a:t>Name</a:t>
            </a:r>
            <a:endParaRPr lang="en-US" sz="4000" cap="small" dirty="0">
              <a:solidFill>
                <a:schemeClr val="bg1"/>
              </a:solidFill>
              <a:latin typeface="Castellar" panose="020A0402060406010301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699328"/>
            <a:ext cx="3156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cap="small" dirty="0" smtClean="0">
                <a:solidFill>
                  <a:srgbClr val="FFFFFF"/>
                </a:solidFill>
                <a:latin typeface="Castellar" panose="020A0402060406010301" pitchFamily="18" charset="0"/>
              </a:rPr>
              <a:t>Shall Be Called</a:t>
            </a:r>
            <a:endParaRPr lang="en-US" sz="600" dirty="0">
              <a:latin typeface="Castellar" panose="020A0402060406010301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8787" y="3200400"/>
            <a:ext cx="7040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ICG Book" panose="00000400000000000000" pitchFamily="2" charset="0"/>
              </a:rPr>
              <a:t>of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52433" y="1143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Isaiah 9:6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83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252716"/>
            <a:ext cx="7315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stellar" panose="020A0402060406010301" pitchFamily="18" charset="0"/>
              </a:rPr>
              <a:t>His</a:t>
            </a:r>
            <a:r>
              <a:rPr kumimoji="0" lang="en-US" sz="7200" b="0" i="0" u="none" strike="noStrike" kern="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stellar" panose="020A0402060406010301" pitchFamily="18" charset="0"/>
              </a:rPr>
              <a:t> </a:t>
            </a:r>
            <a:r>
              <a:rPr kumimoji="0" lang="en-US" sz="11500" b="0" i="0" u="none" strike="noStrike" kern="0" cap="sm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stellar" panose="020A0402060406010301" pitchFamily="18" charset="0"/>
              </a:rPr>
              <a:t>Name</a:t>
            </a:r>
            <a:endParaRPr kumimoji="0" lang="en-US" sz="9600" b="0" i="0" u="none" strike="noStrike" kern="0" cap="sm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stellar" panose="020A0402060406010301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514600"/>
            <a:ext cx="782137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stellar" panose="020A0402060406010301" pitchFamily="18" charset="0"/>
              </a:rPr>
              <a:t>Shall Be Called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stellar" panose="020A0402060406010301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5814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onet" panose="03030502040406070605" pitchFamily="66" charset="0"/>
              </a:rPr>
              <a:t>Isaiah 9:6</a:t>
            </a:r>
          </a:p>
        </p:txBody>
      </p:sp>
    </p:spTree>
    <p:extLst>
      <p:ext uri="{BB962C8B-B14F-4D97-AF65-F5344CB8AC3E}">
        <p14:creationId xmlns:p14="http://schemas.microsoft.com/office/powerpoint/2010/main" val="1190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51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Castellar</vt:lpstr>
      <vt:lpstr>Arial</vt:lpstr>
      <vt:lpstr>Futura ICG Book</vt:lpstr>
      <vt:lpstr>Coronet</vt:lpstr>
      <vt:lpstr>Default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Marshall Reid</cp:lastModifiedBy>
  <cp:revision>247</cp:revision>
  <dcterms:created xsi:type="dcterms:W3CDTF">2005-04-15T19:25:47Z</dcterms:created>
  <dcterms:modified xsi:type="dcterms:W3CDTF">2016-02-17T02:05:57Z</dcterms:modified>
</cp:coreProperties>
</file>