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49" r:id="rId2"/>
  </p:sldMasterIdLst>
  <p:sldIdLst>
    <p:sldId id="262" r:id="rId3"/>
    <p:sldId id="259" r:id="rId4"/>
    <p:sldId id="257" r:id="rId5"/>
    <p:sldId id="260" r:id="rId6"/>
    <p:sldId id="261" r:id="rId7"/>
    <p:sldId id="263" r:id="rId8"/>
  </p:sldIdLst>
  <p:sldSz cx="9144000" cy="6858000" type="screen4x3"/>
  <p:notesSz cx="6858000" cy="9144000"/>
  <p:embeddedFontLst>
    <p:embeddedFont>
      <p:font typeface="OptimusPrincepsSemiBold" panose="02000805060000020004" pitchFamily="2" charset="0"/>
      <p:bold r:id="rId9"/>
    </p:embeddedFont>
    <p:embeddedFont>
      <p:font typeface="MAXIMO" panose="00000400000000000000" pitchFamily="2" charset="0"/>
      <p:regular r:id="rId10"/>
      <p:bold r:id="rId11"/>
      <p:italic r:id="rId12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8A1A"/>
    <a:srgbClr val="F6F1CB"/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6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4.fntdata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3.fntdata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2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A8366-1415-465B-841D-61BC2DB41F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1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28EAA-F295-43CF-B739-EE5FDA7CC3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55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C7C2A-F236-4E6D-B600-2A2C47DE72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207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18454-34F8-4FD3-B426-6045176400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410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7EEB0-B340-498A-9511-597C3482BE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108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B1AB4-12E8-4DC6-A1F6-DA11FC9E3D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723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2B73B-423F-4633-A1CC-B6CDC2A44F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089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31C52-67BE-4FEC-A243-C59A2513A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575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4FD34-937B-4450-BBB6-2F3B95AC7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685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4CAF5-953D-45DE-8515-4FFBE05259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3962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DD94F-A136-490E-8879-5B4B435CD8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94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480CA-BA73-47EB-898B-D0B7371A7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3669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78573-8FA1-43A6-82B0-03A396D9BA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819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2A7AE-7607-4125-8283-0945BD4971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6296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CCA63-3AB4-4469-BBA4-0744AF9FB6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61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A1BA4-D26B-4F9B-A1DA-0794D70939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99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6BB94-97A1-48F4-AB8E-3D897C5237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6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4DAE0-D29F-48F7-8408-EA69FE82A9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38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C1E4B-C3B3-4FFD-B2E0-F9C37850E0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61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5D352-B389-4C90-9CB5-59ADBD0C9C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24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EB66B-008E-43BC-B28A-923C5615D2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29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01485-3D66-4F5E-928D-285F82E057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24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B4C78E-40D4-4A06-BA85-E633FEF5C85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179" name="Picture 155" descr="making of a king, the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6E9379-7BE2-4CED-B1F8-D596DE225AF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4258" name="Picture 162" descr="making of a king, the_c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5257800"/>
            <a:ext cx="9144000" cy="0"/>
          </a:xfrm>
          <a:prstGeom prst="line">
            <a:avLst/>
          </a:prstGeom>
          <a:ln>
            <a:solidFill>
              <a:srgbClr val="C68A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0" y="5181600"/>
            <a:ext cx="9144000" cy="0"/>
          </a:xfrm>
          <a:prstGeom prst="line">
            <a:avLst/>
          </a:prstGeom>
          <a:ln>
            <a:solidFill>
              <a:srgbClr val="C68A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5105400"/>
            <a:ext cx="9144000" cy="0"/>
          </a:xfrm>
          <a:prstGeom prst="line">
            <a:avLst/>
          </a:prstGeom>
          <a:ln>
            <a:solidFill>
              <a:srgbClr val="C68A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533400"/>
            <a:ext cx="9144000" cy="0"/>
          </a:xfrm>
          <a:prstGeom prst="line">
            <a:avLst/>
          </a:prstGeom>
          <a:ln>
            <a:solidFill>
              <a:srgbClr val="C68A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rgbClr val="C68A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381000"/>
            <a:ext cx="9144000" cy="0"/>
          </a:xfrm>
          <a:prstGeom prst="line">
            <a:avLst/>
          </a:prstGeom>
          <a:ln>
            <a:solidFill>
              <a:srgbClr val="C68A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19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9624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Jesus:</a:t>
            </a:r>
          </a:p>
          <a:p>
            <a:pPr algn="ctr"/>
            <a:r>
              <a:rPr lang="en-US" sz="8800" dirty="0" smtClean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King of Kings</a:t>
            </a:r>
            <a:endParaRPr lang="en-US" sz="8800" dirty="0">
              <a:solidFill>
                <a:srgbClr val="F6F1C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usPrincepsSemiBold" panose="0200080506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83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91000" y="5411450"/>
            <a:ext cx="419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Jesus:</a:t>
            </a:r>
          </a:p>
          <a:p>
            <a:pPr algn="ctr"/>
            <a:r>
              <a:rPr lang="en-US" sz="4400" dirty="0" smtClean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King of Kings</a:t>
            </a:r>
            <a:endParaRPr lang="en-US" sz="4400" dirty="0">
              <a:solidFill>
                <a:srgbClr val="F6F1C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usPrincepsSemiBold" panose="02000805060000020004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6800" y="1371600"/>
            <a:ext cx="701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6F1CB"/>
                </a:solidFill>
                <a:latin typeface="MAXIMO" panose="00000400000000000000" pitchFamily="2" charset="0"/>
              </a:rPr>
              <a:t>Jesus fulfills the </a:t>
            </a:r>
          </a:p>
          <a:p>
            <a:pPr algn="ctr"/>
            <a:r>
              <a:rPr lang="en-US" sz="8000" dirty="0" smtClean="0">
                <a:solidFill>
                  <a:srgbClr val="F6F1CB"/>
                </a:solidFill>
                <a:latin typeface="MAXIMO" panose="00000400000000000000" pitchFamily="2" charset="0"/>
              </a:rPr>
              <a:t>Davidic Covenant</a:t>
            </a:r>
            <a:endParaRPr lang="en-US" sz="8000" dirty="0">
              <a:solidFill>
                <a:srgbClr val="F6F1CB"/>
              </a:solidFill>
              <a:latin typeface="MAXIMO" panose="000004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91000" y="5411450"/>
            <a:ext cx="419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Jesus:</a:t>
            </a:r>
          </a:p>
          <a:p>
            <a:pPr algn="ctr"/>
            <a:r>
              <a:rPr lang="en-US" sz="4400" dirty="0" smtClean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King of Kings</a:t>
            </a:r>
            <a:endParaRPr lang="en-US" sz="4400" dirty="0">
              <a:solidFill>
                <a:srgbClr val="F6F1C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usPrincepsSemiBold" panose="02000805060000020004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3900" y="1371600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6F1CB"/>
                </a:solidFill>
                <a:latin typeface="MAXIMO" panose="00000400000000000000" pitchFamily="2" charset="0"/>
              </a:rPr>
              <a:t>Jesus is on the throne, not you or me</a:t>
            </a:r>
            <a:endParaRPr lang="en-US" sz="8000" dirty="0">
              <a:solidFill>
                <a:srgbClr val="F6F1CB"/>
              </a:solidFill>
              <a:latin typeface="MAXIMO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58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91000" y="5411450"/>
            <a:ext cx="419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Jesus:</a:t>
            </a:r>
          </a:p>
          <a:p>
            <a:pPr algn="ctr"/>
            <a:r>
              <a:rPr lang="en-US" sz="4400" dirty="0" smtClean="0"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timusPrincepsSemiBold" panose="02000805060000020004" pitchFamily="2" charset="0"/>
              </a:rPr>
              <a:t>King of Kings</a:t>
            </a:r>
            <a:endParaRPr lang="en-US" sz="4400" dirty="0">
              <a:solidFill>
                <a:srgbClr val="F6F1C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timusPrincepsSemiBold" panose="02000805060000020004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3900" y="1371600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6F1CB"/>
                </a:solidFill>
                <a:latin typeface="MAXIMO" panose="00000400000000000000" pitchFamily="2" charset="0"/>
              </a:rPr>
              <a:t>Every knee will bow before Jesus the King</a:t>
            </a:r>
            <a:endParaRPr lang="en-US" sz="8000" dirty="0">
              <a:solidFill>
                <a:srgbClr val="F6F1CB"/>
              </a:solidFill>
              <a:latin typeface="MAXIMO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74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9624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OptimusPrincepsSemiBold" panose="02000805060000020004" pitchFamily="2" charset="0"/>
                <a:ea typeface="+mn-ea"/>
                <a:cs typeface="+mn-cs"/>
              </a:rPr>
              <a:t>Jesus: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6F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OptimusPrincepsSemiBold" panose="02000805060000020004" pitchFamily="2" charset="0"/>
                <a:ea typeface="+mn-ea"/>
                <a:cs typeface="+mn-cs"/>
              </a:rPr>
              <a:t>King of Kings</a:t>
            </a:r>
          </a:p>
        </p:txBody>
      </p:sp>
    </p:spTree>
    <p:extLst>
      <p:ext uri="{BB962C8B-B14F-4D97-AF65-F5344CB8AC3E}">
        <p14:creationId xmlns:p14="http://schemas.microsoft.com/office/powerpoint/2010/main" val="210754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2668</TotalTime>
  <Words>48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OptimusPrincepsSemiBold</vt:lpstr>
      <vt:lpstr>MAXIMO</vt:lpstr>
      <vt:lpstr>Default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Marshall Reid</cp:lastModifiedBy>
  <cp:revision>190</cp:revision>
  <dcterms:created xsi:type="dcterms:W3CDTF">2005-04-15T19:25:47Z</dcterms:created>
  <dcterms:modified xsi:type="dcterms:W3CDTF">2016-02-17T02:04:33Z</dcterms:modified>
</cp:coreProperties>
</file>