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8"/>
  </p:notesMasterIdLst>
  <p:sldIdLst>
    <p:sldId id="273" r:id="rId5"/>
    <p:sldId id="274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3300"/>
    <a:srgbClr val="71FFFF"/>
    <a:srgbClr val="E5FFFF"/>
    <a:srgbClr val="FFFFCC"/>
    <a:srgbClr val="66FFFF"/>
    <a:srgbClr val="ECD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6D0ED-C12F-4D2C-AD45-3A1207710DF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C9C33-FD8C-49CD-9EA1-58B7BB6C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6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97D3-1173-4316-9812-C521624A506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9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97D3-1173-4316-9812-C521624A506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9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97D3-1173-4316-9812-C521624A506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9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907EB-024F-4E05-B9ED-3D2179B9BF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2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609F-67E3-43EA-975C-F5E7C5C3C4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4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E8E8-C401-4D1D-B8B4-976CF97B67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0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564F1-ED62-462D-876D-FA8847E749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56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2CB24-1475-4400-994E-0985FF049D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38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8206F-1E8D-4E42-A503-2A7ADFD6A6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36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5AC45-91C5-408B-9E1C-F1A36E6582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34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954B-4228-4705-8B6C-F5A854CF11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97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47AD-C06E-42D5-98CD-B67DECA1EA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99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FB2CF-2872-474A-97C0-10F8BC3B9A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44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030CF-1038-4AA1-931D-DB540971A1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3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45AA8-092F-4594-8FD0-947DA77777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48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2FD66-1062-4368-B02E-BDBBB4A2D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94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F9A23-0420-4A49-95BE-2481D41911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99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C509-0FA1-44E7-A460-71693D42A8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3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564F1-ED62-462D-876D-FA8847E749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478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2CB24-1475-4400-994E-0985FF049D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55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8206F-1E8D-4E42-A503-2A7ADFD6A6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72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5AC45-91C5-408B-9E1C-F1A36E6582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72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954B-4228-4705-8B6C-F5A854CF11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01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47AD-C06E-42D5-98CD-B67DECA1EA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40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FB2CF-2872-474A-97C0-10F8BC3B9A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72AA-8448-4E85-ADE4-0A7AEB34AD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35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030CF-1038-4AA1-931D-DB540971A1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418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2FD66-1062-4368-B02E-BDBBB4A2D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51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F9A23-0420-4A49-95BE-2481D41911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447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C509-0FA1-44E7-A460-71693D42A8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938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564F1-ED62-462D-876D-FA8847E749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920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2CB24-1475-4400-994E-0985FF049D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883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8206F-1E8D-4E42-A503-2A7ADFD6A6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291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5AC45-91C5-408B-9E1C-F1A36E6582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51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954B-4228-4705-8B6C-F5A854CF11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657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47AD-C06E-42D5-98CD-B67DECA1EA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43F04-EA64-4BDC-AE67-1789B14637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202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FB2CF-2872-474A-97C0-10F8BC3B9A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043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030CF-1038-4AA1-931D-DB540971A1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263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2FD66-1062-4368-B02E-BDBBB4A2D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323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F9A23-0420-4A49-95BE-2481D41911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77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C509-0FA1-44E7-A460-71693D42A8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4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399E-1602-414D-88E7-EFA6D5FDA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87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5CB1-9AE9-405C-9837-C39D3B351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9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4E93E-CE43-47FA-A003-77EB74E04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67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7F47-65A9-4926-B4DB-57419D6738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B2F4E-ABF9-4475-851D-F5403B34DE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3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C5459-0443-4A37-8F85-8F3F1738B69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217" name="Picture 193" descr="bible study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29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09EC2A-659B-4345-B3D1-917A1DB4585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69" name="Picture 109" descr="bible study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80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09EC2A-659B-4345-B3D1-917A1DB4585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69" name="Picture 109" descr="bible study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71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09EC2A-659B-4345-B3D1-917A1DB4585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69" name="Picture 109" descr="bible study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4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585" y="2252752"/>
            <a:ext cx="41285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500" cap="small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Men</a:t>
            </a:r>
            <a:r>
              <a:rPr lang="en-US" sz="11500" cap="small" dirty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Light" panose="02000603030000020004" pitchFamily="2" charset="0"/>
              </a:rPr>
              <a:t>Studies In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Bible Authority</a:t>
            </a:r>
            <a:endParaRPr lang="en-US" sz="48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illiesGotDLig" panose="03080402040206070703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04800"/>
            <a:ext cx="18851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illiesGotDLig" panose="03080402040206070703" pitchFamily="66" charset="0"/>
              </a:rPr>
              <a:t>From </a:t>
            </a:r>
            <a:endParaRPr lang="en-US" sz="1600" dirty="0"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390704"/>
            <a:ext cx="564930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500" cap="small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Heaven</a:t>
            </a:r>
            <a:endParaRPr lang="en-US" sz="11500" cap="small" dirty="0">
              <a:solidFill>
                <a:srgbClr val="663300"/>
              </a:solidFill>
              <a:effectLst>
                <a:outerShdw blurRad="88900" dist="63500" dir="2700000" algn="tl">
                  <a:srgbClr val="000000">
                    <a:alpha val="43137"/>
                  </a:srgbClr>
                </a:outerShdw>
              </a:effectLst>
              <a:latin typeface="Gotham Ultra" panose="0200060304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68193" y="1752600"/>
            <a:ext cx="8771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illiesGotDLig" panose="03080402040206070703" pitchFamily="66" charset="0"/>
              </a:rPr>
              <a:t>or </a:t>
            </a:r>
            <a:endParaRPr lang="en-US" sz="1600" dirty="0">
              <a:latin typeface="GilliesGotDLig" panose="030804020402060707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9203" y="1606484"/>
            <a:ext cx="74675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500" cap="small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Big Deal?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833" y="0"/>
            <a:ext cx="566052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500" cap="small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What’s</a:t>
            </a:r>
            <a:endParaRPr lang="en-US" sz="11500" cap="small" dirty="0">
              <a:solidFill>
                <a:srgbClr val="663300"/>
              </a:solidFill>
              <a:effectLst>
                <a:outerShdw blurRad="88900" dist="63500" dir="2700000" algn="tl">
                  <a:srgbClr val="000000">
                    <a:alpha val="43137"/>
                  </a:srgbClr>
                </a:outerShdw>
              </a:effectLst>
              <a:latin typeface="Gotham Ultra" panose="0200060304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1297" y="1883536"/>
            <a:ext cx="883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illiesGotDLig" panose="03080402040206070703" pitchFamily="66" charset="0"/>
              </a:rPr>
              <a:t>the</a:t>
            </a:r>
            <a:endParaRPr lang="en-US" sz="1600" dirty="0">
              <a:latin typeface="GilliesGotDLig" panose="03080402040206070703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Light" panose="02000603030000020004" pitchFamily="2" charset="0"/>
              </a:rPr>
              <a:t>Studies In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Bible Authority</a:t>
            </a:r>
            <a:endParaRPr lang="en-US" sz="48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illiesGotDLig" panose="030804020402060707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4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805239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cap="small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Big Deal?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2600" y="5181600"/>
            <a:ext cx="22781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cap="small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What’s</a:t>
            </a:r>
            <a:endParaRPr lang="en-US" sz="4400" cap="small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otham Ultra" panose="0200060304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31701" y="5888666"/>
            <a:ext cx="565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the</a:t>
            </a:r>
            <a:endParaRPr lang="en-US" sz="9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illiesGotDLig" panose="030804020402060707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2274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Man needs authority</a:t>
            </a:r>
          </a:p>
          <a:p>
            <a:pPr algn="ctr"/>
            <a:r>
              <a:rPr lang="en-US" sz="5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Rejecting authority leads to division</a:t>
            </a:r>
          </a:p>
          <a:p>
            <a:pPr algn="ctr"/>
            <a:r>
              <a:rPr lang="en-US" sz="5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Rejecting </a:t>
            </a:r>
            <a:r>
              <a:rPr lang="en-US" sz="5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authority brings consequences</a:t>
            </a:r>
            <a:endParaRPr lang="en-US" sz="56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1285" y="4687669"/>
            <a:ext cx="2335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GilliesGotDLig" panose="03080402040206070703" pitchFamily="66" charset="0"/>
              </a:rPr>
              <a:t>Bible </a:t>
            </a:r>
            <a:r>
              <a:rPr lang="en-US" sz="3600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GilliesGotDLig" panose="03080402040206070703" pitchFamily="66" charset="0"/>
              </a:rPr>
              <a:t>Authority:</a:t>
            </a:r>
            <a:endParaRPr lang="en-US" sz="2400" dirty="0">
              <a:solidFill>
                <a:srgbClr val="CC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GilliesGotDLig" panose="030804020402060707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3" grpId="0" uiExpand="1" build="p"/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41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Default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</vt:vector>
  </TitlesOfParts>
  <Company>Bulverde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</cp:lastModifiedBy>
  <cp:revision>35</cp:revision>
  <dcterms:created xsi:type="dcterms:W3CDTF">2011-06-12T09:48:55Z</dcterms:created>
  <dcterms:modified xsi:type="dcterms:W3CDTF">2014-11-09T13:54:21Z</dcterms:modified>
</cp:coreProperties>
</file>