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sldIdLst>
    <p:sldId id="261" r:id="rId4"/>
    <p:sldId id="256" r:id="rId5"/>
    <p:sldId id="257" r:id="rId6"/>
    <p:sldId id="260" r:id="rId7"/>
    <p:sldId id="259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 preferSingleView="1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6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CD544-8DD2-4B11-A188-AAA1E8E08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977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0FB2D-9C62-4E2C-8854-4516F4D61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9646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C420F-72A0-4F9C-9AC7-517A7BF240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609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3C4EB-568C-4ACD-86DD-944789900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121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38AA6D-D4FD-4FD8-B6DC-9B9DC9D0E1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926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8240E9-1957-414C-9BC7-1DD0945F2A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069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78892-59DA-492E-B548-F3CEC9E515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67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73EF3-5C91-4A8F-97C8-5B92193D2E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663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EE0AE-E6B4-4ED2-A9F4-DACB50BF16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085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3E403-FFC7-4179-8219-AA89A7FFD3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9591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F88EC-202A-4901-9167-75997DF93E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655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A7BF3-8DA5-4A82-B8E4-52F121DB94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850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5760B-8869-47FF-8944-EDE6BD5D50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129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A415A-4A55-4A82-984A-0B4B90D948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418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FA6DD-C38F-425D-8B8F-6DFD0CFBCC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82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045B1-68ED-497C-A2CC-F305BC11A9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880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AFDD2-CA5D-4D3C-BFD2-F8538E4BB7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5200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BCD76-71DB-461A-9430-692195F476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8205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08C1C-74B0-42BE-9390-361BA67672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000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8F80A-7DC8-4DA7-B263-18B60FA0BF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833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E9A1B-66DF-4B8C-8240-DCFB7A4EC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09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607BC-E379-418B-8841-88E95EBDB0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402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DE74B-CB8B-4385-B557-F3D2D8E9FC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0511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A2371-DE47-4A16-A6B2-497253629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327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C5998-642B-4A9F-9E7D-2D04CB1A70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49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BEF56-6E68-4B97-ACED-FF27191750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760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4619EA-BF23-44E2-B814-16879D5C96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655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814B6-A388-41D6-BD48-C748E51320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739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F9674-9258-4846-963B-1D4F013CD7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122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AA07D-757E-4CEB-8672-07C05A9477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633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C3077-1016-4076-AD77-85C5F6A3E9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850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763C8-6E34-43C4-A4B9-EEDD9B6D2B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523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03FFE7-A8D4-4C03-85CE-F3C0759979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2724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AA1DC64-1015-4B6A-BF5A-37D480965A0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156" name="Picture 132" descr="god bless america_t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CE5D05E-1845-4102-8C92-A4099E1BC2B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4230" name="Picture 134" descr="god bless america_c_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BE05C2-43B1-42F7-81D1-D4A6B8CD531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5446" name="Picture 86" descr="god bless america_c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163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1739220"/>
            <a:ext cx="4191000" cy="374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500"/>
              </a:lnSpc>
            </a:pPr>
            <a:r>
              <a:rPr lang="en-US" sz="110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anose="02060603050405020104" pitchFamily="18" charset="0"/>
              </a:rPr>
              <a:t>God</a:t>
            </a:r>
          </a:p>
          <a:p>
            <a:pPr algn="ctr">
              <a:lnSpc>
                <a:spcPts val="9500"/>
              </a:lnSpc>
            </a:pPr>
            <a:r>
              <a:rPr lang="en-US" sz="110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anose="02060603050405020104" pitchFamily="18" charset="0"/>
              </a:rPr>
              <a:t>Bless</a:t>
            </a:r>
          </a:p>
          <a:p>
            <a:pPr algn="ctr">
              <a:lnSpc>
                <a:spcPts val="9500"/>
              </a:lnSpc>
            </a:pPr>
            <a:r>
              <a:rPr lang="en-US" sz="110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anose="02060603050405020104" pitchFamily="18" charset="0"/>
              </a:rPr>
              <a:t>America?</a:t>
            </a:r>
            <a:endParaRPr lang="en-US" sz="110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Condensed" panose="020606030504050201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93961" y="4595148"/>
            <a:ext cx="2438400" cy="2216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sz="60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anose="02060603050405020104" pitchFamily="18" charset="0"/>
              </a:rPr>
              <a:t>God</a:t>
            </a:r>
          </a:p>
          <a:p>
            <a:pPr algn="ctr">
              <a:lnSpc>
                <a:spcPts val="5500"/>
              </a:lnSpc>
            </a:pPr>
            <a:r>
              <a:rPr lang="en-US" sz="60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anose="02060603050405020104" pitchFamily="18" charset="0"/>
              </a:rPr>
              <a:t>Bless</a:t>
            </a:r>
          </a:p>
          <a:p>
            <a:pPr algn="ctr">
              <a:lnSpc>
                <a:spcPts val="5500"/>
              </a:lnSpc>
            </a:pPr>
            <a:r>
              <a:rPr lang="en-US" sz="60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anose="02060603050405020104" pitchFamily="18" charset="0"/>
              </a:rPr>
              <a:t>America?</a:t>
            </a:r>
            <a:endParaRPr lang="en-US" sz="60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Condensed" panose="020606030504050201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54982"/>
            <a:ext cx="9144000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500"/>
              </a:lnSpc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90000"/>
                    </a:srgbClr>
                  </a:outerShdw>
                </a:effectLst>
                <a:latin typeface="Rockwell Extra Bold" panose="02060903040505020403" pitchFamily="18" charset="0"/>
              </a:rPr>
              <a:t>America isn’t </a:t>
            </a:r>
          </a:p>
          <a:p>
            <a:pPr algn="ctr">
              <a:lnSpc>
                <a:spcPts val="6500"/>
              </a:lnSpc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90000"/>
                    </a:srgbClr>
                  </a:outerShdw>
                </a:effectLst>
                <a:latin typeface="Rockwell Extra Bold" panose="02060903040505020403" pitchFamily="18" charset="0"/>
              </a:rPr>
              <a:t>the </a:t>
            </a:r>
          </a:p>
          <a:p>
            <a:pPr algn="ctr">
              <a:lnSpc>
                <a:spcPts val="6500"/>
              </a:lnSpc>
            </a:pPr>
            <a:r>
              <a:rPr lang="en-US" sz="6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90000"/>
                    </a:srgbClr>
                  </a:outerShdw>
                </a:effectLst>
                <a:latin typeface="Rockwell Extra Bold" panose="02060903040505020403" pitchFamily="18" charset="0"/>
              </a:rPr>
              <a:t>k</a:t>
            </a: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90000"/>
                    </a:srgbClr>
                  </a:outerShdw>
                </a:effectLst>
                <a:latin typeface="Rockwell Extra Bold" panose="02060903040505020403" pitchFamily="18" charset="0"/>
              </a:rPr>
              <a:t>ingdom of God.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90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93961" y="4595148"/>
            <a:ext cx="2438400" cy="2216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sz="60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anose="02060603050405020104" pitchFamily="18" charset="0"/>
              </a:rPr>
              <a:t>God</a:t>
            </a:r>
          </a:p>
          <a:p>
            <a:pPr algn="ctr">
              <a:lnSpc>
                <a:spcPts val="5500"/>
              </a:lnSpc>
            </a:pPr>
            <a:r>
              <a:rPr lang="en-US" sz="60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anose="02060603050405020104" pitchFamily="18" charset="0"/>
              </a:rPr>
              <a:t>Bless</a:t>
            </a:r>
          </a:p>
          <a:p>
            <a:pPr algn="ctr">
              <a:lnSpc>
                <a:spcPts val="5500"/>
              </a:lnSpc>
            </a:pPr>
            <a:r>
              <a:rPr lang="en-US" sz="60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anose="02060603050405020104" pitchFamily="18" charset="0"/>
              </a:rPr>
              <a:t>America?</a:t>
            </a:r>
            <a:endParaRPr lang="en-US" sz="60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Condensed" panose="020606030504050201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54982"/>
            <a:ext cx="9144000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500"/>
              </a:lnSpc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90000"/>
                    </a:srgbClr>
                  </a:outerShdw>
                </a:effectLst>
                <a:latin typeface="Rockwell Extra Bold" panose="02060903040505020403" pitchFamily="18" charset="0"/>
              </a:rPr>
              <a:t>Serve God no matter the political climate.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90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946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93961" y="4595148"/>
            <a:ext cx="2438400" cy="2216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500"/>
              </a:lnSpc>
            </a:pPr>
            <a:r>
              <a:rPr lang="en-US" sz="60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anose="02060603050405020104" pitchFamily="18" charset="0"/>
              </a:rPr>
              <a:t>God</a:t>
            </a:r>
          </a:p>
          <a:p>
            <a:pPr algn="ctr">
              <a:lnSpc>
                <a:spcPts val="5500"/>
              </a:lnSpc>
            </a:pPr>
            <a:r>
              <a:rPr lang="en-US" sz="60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anose="02060603050405020104" pitchFamily="18" charset="0"/>
              </a:rPr>
              <a:t>Bless</a:t>
            </a:r>
          </a:p>
          <a:p>
            <a:pPr algn="ctr">
              <a:lnSpc>
                <a:spcPts val="5500"/>
              </a:lnSpc>
            </a:pPr>
            <a:r>
              <a:rPr lang="en-US" sz="6000" cap="sm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anose="02060603050405020104" pitchFamily="18" charset="0"/>
              </a:rPr>
              <a:t>America?</a:t>
            </a:r>
            <a:endParaRPr lang="en-US" sz="6000" cap="sm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Condensed" panose="020606030504050201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454982"/>
            <a:ext cx="9144000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500"/>
              </a:lnSpc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90000"/>
                    </a:srgbClr>
                  </a:outerShdw>
                </a:effectLst>
                <a:latin typeface="Rockwell Extra Bold" panose="02060903040505020403" pitchFamily="18" charset="0"/>
              </a:rPr>
              <a:t>Focus on souls rather than governments.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90000"/>
                  </a:srgbClr>
                </a:outerShdw>
              </a:effectLst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54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0" y="1739220"/>
            <a:ext cx="4191000" cy="374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500"/>
              </a:lnSpc>
            </a:pPr>
            <a:r>
              <a:rPr lang="en-US" sz="110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anose="02060603050405020104" pitchFamily="18" charset="0"/>
              </a:rPr>
              <a:t>God</a:t>
            </a:r>
          </a:p>
          <a:p>
            <a:pPr algn="ctr">
              <a:lnSpc>
                <a:spcPts val="9500"/>
              </a:lnSpc>
            </a:pPr>
            <a:r>
              <a:rPr lang="en-US" sz="110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anose="02060603050405020104" pitchFamily="18" charset="0"/>
              </a:rPr>
              <a:t>Bless</a:t>
            </a:r>
          </a:p>
          <a:p>
            <a:pPr algn="ctr">
              <a:lnSpc>
                <a:spcPts val="9500"/>
              </a:lnSpc>
            </a:pPr>
            <a:r>
              <a:rPr lang="en-US" sz="11000" cap="small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anose="02060603050405020104" pitchFamily="18" charset="0"/>
              </a:rPr>
              <a:t>America?</a:t>
            </a:r>
          </a:p>
        </p:txBody>
      </p:sp>
    </p:spTree>
    <p:extLst>
      <p:ext uri="{BB962C8B-B14F-4D97-AF65-F5344CB8AC3E}">
        <p14:creationId xmlns:p14="http://schemas.microsoft.com/office/powerpoint/2010/main" val="130174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ripple dir="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2735</TotalTime>
  <Words>42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Default Design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Marshall Reid</cp:lastModifiedBy>
  <cp:revision>153</cp:revision>
  <dcterms:created xsi:type="dcterms:W3CDTF">2005-04-15T19:25:47Z</dcterms:created>
  <dcterms:modified xsi:type="dcterms:W3CDTF">2015-07-05T07:44:23Z</dcterms:modified>
</cp:coreProperties>
</file>