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embeddedFontLst>
    <p:embeddedFont>
      <p:font typeface="Aparajita" panose="020B0804020202020204" pitchFamily="34" charset="0"/>
      <p:boldItalic r:id="rId5"/>
    </p:embeddedFont>
    <p:embeddedFont>
      <p:font typeface="Calibri Light" panose="020F0302020204030204" pitchFamily="34" charset="0"/>
      <p:regular r:id="rId6"/>
      <p:italic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Abadi MT Condensed Extra Bold" panose="020B0A06030101010103" pitchFamily="34" charset="0"/>
      <p:regular r:id="rId12"/>
    </p:embeddedFont>
    <p:embeddedFont>
      <p:font typeface="Abadi MT Condensed Light" panose="020B0306030101010103" pitchFamily="34" charset="0"/>
      <p:regular r:id="rId13"/>
    </p:embeddedFont>
    <p:embeddedFont>
      <p:font typeface="Cataneo BT" panose="03020802040502060804" pitchFamily="66" charset="0"/>
      <p:regular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69" d="100"/>
          <a:sy n="69" d="100"/>
        </p:scale>
        <p:origin x="122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6D47D-4F98-425D-9652-E3B2E093C0FF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001F-32C9-4505-A0B3-12D3C05B9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684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6D47D-4F98-425D-9652-E3B2E093C0FF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001F-32C9-4505-A0B3-12D3C05B9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14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6D47D-4F98-425D-9652-E3B2E093C0FF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001F-32C9-4505-A0B3-12D3C05B9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702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6D47D-4F98-425D-9652-E3B2E093C0FF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001F-32C9-4505-A0B3-12D3C05B9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604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6D47D-4F98-425D-9652-E3B2E093C0FF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001F-32C9-4505-A0B3-12D3C05B9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781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6D47D-4F98-425D-9652-E3B2E093C0FF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001F-32C9-4505-A0B3-12D3C05B9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6D47D-4F98-425D-9652-E3B2E093C0FF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001F-32C9-4505-A0B3-12D3C05B9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267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6D47D-4F98-425D-9652-E3B2E093C0FF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001F-32C9-4505-A0B3-12D3C05B9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5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6D47D-4F98-425D-9652-E3B2E093C0FF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001F-32C9-4505-A0B3-12D3C05B9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242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6D47D-4F98-425D-9652-E3B2E093C0FF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001F-32C9-4505-A0B3-12D3C05B9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933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6D47D-4F98-425D-9652-E3B2E093C0FF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001F-32C9-4505-A0B3-12D3C05B9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827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6D47D-4F98-425D-9652-E3B2E093C0FF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7001F-32C9-4505-A0B3-12D3C05B921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183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338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20686" y="-65314"/>
            <a:ext cx="66348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effectLst>
                  <a:glow rad="139700">
                    <a:schemeClr val="tx1">
                      <a:lumMod val="75000"/>
                      <a:lumOff val="25000"/>
                      <a:alpha val="60000"/>
                    </a:schemeClr>
                  </a:glow>
                </a:effectLst>
                <a:latin typeface="Abadi MT Condensed Extra Bold" panose="020B0A06030101010103" pitchFamily="34" charset="0"/>
              </a:rPr>
              <a:t>What Is God’s Will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31922" y="1041114"/>
            <a:ext cx="7184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tx1">
                      <a:lumMod val="75000"/>
                      <a:lumOff val="25000"/>
                      <a:alpha val="60000"/>
                    </a:schemeClr>
                  </a:glow>
                </a:effectLst>
                <a:latin typeface="Abadi MT Condensed Light" panose="020B0306030101010103" pitchFamily="34" charset="0"/>
              </a:rPr>
              <a:t>for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50380" y="610226"/>
            <a:ext cx="306704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solidFill>
                  <a:schemeClr val="bg1"/>
                </a:solidFill>
                <a:effectLst>
                  <a:glow rad="139700">
                    <a:schemeClr val="tx1">
                      <a:lumMod val="75000"/>
                      <a:lumOff val="25000"/>
                      <a:alpha val="60000"/>
                    </a:schemeClr>
                  </a:glow>
                </a:effectLst>
                <a:latin typeface="Cataneo BT" panose="03020802040502060804" pitchFamily="66" charset="0"/>
                <a:cs typeface="Aparajita" panose="020B0804020202020204" pitchFamily="34" charset="0"/>
              </a:rPr>
              <a:t>Me?</a:t>
            </a:r>
          </a:p>
        </p:txBody>
      </p:sp>
    </p:spTree>
    <p:extLst>
      <p:ext uri="{BB962C8B-B14F-4D97-AF65-F5344CB8AC3E}">
        <p14:creationId xmlns:p14="http://schemas.microsoft.com/office/powerpoint/2010/main" val="112314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80139" y="0"/>
            <a:ext cx="4604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effectLst>
                  <a:glow rad="139700">
                    <a:schemeClr val="tx1">
                      <a:lumMod val="75000"/>
                      <a:lumOff val="25000"/>
                      <a:alpha val="60000"/>
                    </a:schemeClr>
                  </a:glow>
                </a:effectLst>
                <a:latin typeface="Abadi MT Condensed Extra Bold" panose="020B0A06030101010103" pitchFamily="34" charset="0"/>
              </a:rPr>
              <a:t>What Is God’s Will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39594" y="764901"/>
            <a:ext cx="623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ffectLst>
                  <a:glow rad="139700">
                    <a:schemeClr val="tx1">
                      <a:lumMod val="75000"/>
                      <a:lumOff val="25000"/>
                      <a:alpha val="60000"/>
                    </a:schemeClr>
                  </a:glow>
                </a:effectLst>
                <a:latin typeface="Abadi MT Condensed Light" panose="020B0306030101010103" pitchFamily="34" charset="0"/>
              </a:rPr>
              <a:t>for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45780" y="555797"/>
            <a:ext cx="18641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effectLst>
                  <a:glow rad="139700">
                    <a:schemeClr val="tx1">
                      <a:lumMod val="75000"/>
                      <a:lumOff val="25000"/>
                      <a:alpha val="60000"/>
                    </a:schemeClr>
                  </a:glow>
                </a:effectLst>
                <a:latin typeface="Cataneo BT" panose="03020802040502060804" pitchFamily="66" charset="0"/>
                <a:cs typeface="Aparajita" panose="020B0804020202020204" pitchFamily="34" charset="0"/>
              </a:rPr>
              <a:t>Me?</a:t>
            </a:r>
          </a:p>
        </p:txBody>
      </p:sp>
      <p:sp>
        <p:nvSpPr>
          <p:cNvPr id="5" name="Rectangle 4"/>
          <p:cNvSpPr/>
          <p:nvPr/>
        </p:nvSpPr>
        <p:spPr>
          <a:xfrm>
            <a:off x="1" y="3679372"/>
            <a:ext cx="9143999" cy="2895600"/>
          </a:xfrm>
          <a:prstGeom prst="rect">
            <a:avLst/>
          </a:prstGeom>
          <a:solidFill>
            <a:srgbClr val="1E363D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065343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F0D6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Extra Bold" panose="020B0A06030101010103" pitchFamily="34" charset="0"/>
              </a:rPr>
              <a:t>God’s will for you is for you to be </a:t>
            </a:r>
            <a:r>
              <a:rPr lang="en-US" sz="7200">
                <a:solidFill>
                  <a:srgbClr val="F0D6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Extra Bold" panose="020B0A06030101010103" pitchFamily="34" charset="0"/>
              </a:rPr>
              <a:t>a servant.</a:t>
            </a:r>
            <a:endParaRPr lang="en-US" sz="7200" dirty="0">
              <a:solidFill>
                <a:srgbClr val="F0D6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MT Condensed Extra Bold" panose="020B0A0603010101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3310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903</TotalTime>
  <Words>26</Words>
  <Application>Microsoft Office PowerPoint</Application>
  <PresentationFormat>On-screen Show (4:3)</PresentationFormat>
  <Paragraphs>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Aparajita</vt:lpstr>
      <vt:lpstr>Calibri Light</vt:lpstr>
      <vt:lpstr>Calibri</vt:lpstr>
      <vt:lpstr>Abadi MT Condensed Extra Bold</vt:lpstr>
      <vt:lpstr>Abadi MT Condensed Light</vt:lpstr>
      <vt:lpstr>Cataneo BT</vt:lpstr>
      <vt:lpstr>Arial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Marshall Reid</dc:creator>
  <cp:lastModifiedBy>Marshall Reid</cp:lastModifiedBy>
  <cp:revision>41</cp:revision>
  <dcterms:created xsi:type="dcterms:W3CDTF">2016-01-10T08:03:20Z</dcterms:created>
  <dcterms:modified xsi:type="dcterms:W3CDTF">2016-02-28T12:49:16Z</dcterms:modified>
</cp:coreProperties>
</file>