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sldIdLst>
    <p:sldId id="260" r:id="rId4"/>
    <p:sldId id="256" r:id="rId5"/>
    <p:sldId id="257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1286" y="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5AA42-F835-4337-9553-E6DC6D130F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0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6CFB9-ADA6-4AFF-A663-1EDDD62C5A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43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0611B-90AE-42B8-ABF0-856B9E02DD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2672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0B6FF-4861-4DA7-A7E9-E77581D3C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8535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753115-34C4-43FD-8943-572173540F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106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9CB8B-AB8E-4D28-A24E-3AE087A1D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515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AF702-778B-4562-9901-496F5F1F3A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635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D05F3-8A00-46CA-A8A2-1D430E064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986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ECBC3-5099-4114-8D15-C3899E84E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20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920A8-29F3-457C-A02D-18553110A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486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43DBB-173F-459C-B3C0-B92CD05E3D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59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CFBF3-C811-49FE-B3E9-0979550AA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778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2A037-E704-449A-9BDC-6C26CAA531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519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99C9C-24B3-4741-BF2C-53D4B6B1E8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75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1EF1E-7E66-4E17-BD7E-B8A740E02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672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58A3F-8775-4BBF-8C66-3429ADC44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499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6622F-A8BD-4AFD-B28B-639090BE10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3093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EB512-14CE-4F45-96EF-834BCD661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857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222F2-84FB-4E24-8686-18E41B252D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1978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B3965-B9B2-402D-9C9E-59FC0F4FE9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036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1BCE4-84D7-434E-A6E2-1F75E70333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3707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5225F-A1F8-4AA1-8725-42F759F92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101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9B6DA-F228-4C33-B55C-87F82F345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0044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3C4E5-299B-42E3-B4EF-E00477396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382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1152-EBF5-4E12-AD30-36741425E1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6433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2BA19-7198-4844-971E-2BE934A9EF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7627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C71C0-952A-452D-A69E-2E396EB1D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0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7664-5016-455E-BCBE-15187C99FE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49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8F8D4-D04F-4E2F-9A3F-953E00814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41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BA45A-F33A-421B-A1E3-BAADFDACB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25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D616D-FEA9-4053-A338-973626CF57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3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7ECB0-FAA5-44A1-9FF0-400F566FC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61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DDB3-3565-44A0-B437-63BBC31AEB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30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97654B-03AC-4D6C-942E-FBEFA41265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50" name="Picture 126" descr="turn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694FB4-C0F8-4C70-8718-14241DD94EC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27" name="Picture 131" descr="turn_c_nt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1" r="11141" b="17778"/>
          <a:stretch/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B44D71-57AB-4D1A-8662-4F722A55AEE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40" name="Picture 80" descr="turn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0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819400"/>
            <a:ext cx="7010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BatangChe" panose="02030609000101010101" pitchFamily="49" charset="-127"/>
                <a:cs typeface="Times New Roman" panose="02020603050405020304" pitchFamily="18" charset="0"/>
              </a:rPr>
              <a:t>Repentance</a:t>
            </a:r>
            <a:endParaRPr lang="en-US" sz="11500" cap="sm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  <a:ea typeface="BatangChe" panose="02030609000101010101" pitchFamily="49" charset="-127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4419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and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500" y="4651547"/>
            <a:ext cx="800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cap="sm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BatangChe" panose="02030609000101010101" pitchFamily="49" charset="-127"/>
                <a:cs typeface="Times New Roman" panose="02020603050405020304" pitchFamily="18" charset="0"/>
              </a:rPr>
              <a:t>Forgiveness</a:t>
            </a:r>
            <a:endParaRPr lang="en-US" sz="11500" cap="small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  <a:ea typeface="BatangChe" panose="02030609000101010101" pitchFamily="49" charset="-127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76400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Each of us needs forgiveness, </a:t>
            </a:r>
          </a:p>
          <a:p>
            <a:pPr algn="ctr"/>
            <a:r>
              <a:rPr lang="en-US" sz="5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for each of us has sinned.</a:t>
            </a:r>
            <a:endParaRPr lang="en-US" sz="5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867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Repentance </a:t>
            </a:r>
            <a:endParaRPr lang="en-US" sz="36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586739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Forgiveness</a:t>
            </a:r>
            <a:endParaRPr lang="en-US" sz="36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76400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God wants to forgive,</a:t>
            </a:r>
          </a:p>
          <a:p>
            <a:pPr algn="ctr"/>
            <a:r>
              <a:rPr lang="en-US" sz="5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but we must first repent.</a:t>
            </a:r>
            <a:endParaRPr lang="en-US" sz="5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867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Repentance </a:t>
            </a:r>
            <a:endParaRPr lang="en-US" sz="36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586739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Forgiveness</a:t>
            </a:r>
            <a:endParaRPr lang="en-US" sz="36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344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76400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If we want to be forgiven,</a:t>
            </a:r>
          </a:p>
          <a:p>
            <a:pPr algn="ctr"/>
            <a:r>
              <a:rPr lang="en-US" sz="5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we must forgive others.</a:t>
            </a:r>
            <a:endParaRPr lang="en-US" sz="5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867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Repentance </a:t>
            </a:r>
            <a:endParaRPr lang="en-US" sz="36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0" y="5867399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Forgiveness</a:t>
            </a:r>
            <a:endParaRPr lang="en-US" sz="3600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89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2819400"/>
            <a:ext cx="7010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BatangChe" panose="02030609000101010101" pitchFamily="49" charset="-127"/>
                <a:cs typeface="Times New Roman" panose="02020603050405020304" pitchFamily="18" charset="0"/>
              </a:rPr>
              <a:t>Repentance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4419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and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" y="4651547"/>
            <a:ext cx="8001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cap="sm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  <a:ea typeface="BatangChe" panose="02030609000101010101" pitchFamily="49" charset="-127"/>
                <a:cs typeface="Times New Roman" panose="02020603050405020304" pitchFamily="18" charset="0"/>
              </a:rPr>
              <a:t>Forgiveness</a:t>
            </a:r>
          </a:p>
        </p:txBody>
      </p:sp>
    </p:spTree>
    <p:extLst>
      <p:ext uri="{BB962C8B-B14F-4D97-AF65-F5344CB8AC3E}">
        <p14:creationId xmlns:p14="http://schemas.microsoft.com/office/powerpoint/2010/main" val="292313145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</TotalTime>
  <Words>48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</vt:lpstr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149</cp:revision>
  <dcterms:created xsi:type="dcterms:W3CDTF">2005-04-15T19:25:47Z</dcterms:created>
  <dcterms:modified xsi:type="dcterms:W3CDTF">2015-06-14T05:53:18Z</dcterms:modified>
</cp:coreProperties>
</file>