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9B7"/>
    <a:srgbClr val="F7CB38"/>
    <a:srgbClr val="FDF090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36B1-C6E4-4C8F-AA1C-BE4EDEE7E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93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F36D-979C-49FC-8C50-69F08EA58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8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28F33-36E8-48D1-AD75-4DCF64E91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3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30412-E55E-42F7-89D8-8AE8DB873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0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734A1-873E-4845-8004-C4B9EF0B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9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2CE18-4E5C-473D-B1CF-AF2A55A9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6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3766-1EA5-4201-95E6-8E15A9522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78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A7809-A650-4600-95FE-7BA3A1DE5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64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5961-9E4D-4020-BC82-846C42241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6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F458-B133-4092-9452-CB6D79BAF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2DFE-E869-43FC-9636-219B11433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4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E819-D4C6-4F45-92A1-8DA6EE7CF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0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614FC-53B1-48D0-870E-A2A934695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1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70A4-C726-4BA0-80E2-F89C915C0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2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BCCD-236C-4F58-AE11-ECECFFE88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1076-E4F1-47C2-9167-D867D8797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2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ECF1E-7A4B-4700-9E00-5A96E3433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4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E9046-D2F7-42DB-BA65-F7E5B8BC2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4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3D818-93C9-4531-A120-DBB0A3339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44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FBA3E-6AD4-4593-81FE-FAAAD6C02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62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B2588-D98E-4482-BF15-1A0B2B567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699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A66C-611E-46B2-BED8-EF3FBEA09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0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BC946-7DBE-4C94-AB44-B6D0B2E3A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89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15AE-0CEF-4278-8518-959E58B3C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63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8D03-3591-49EA-8EC1-5C270557B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30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BE97-17C0-4158-923D-4F966BB1C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714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592E-EA9F-47A9-AD9F-12267BBC3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A03BC-4139-49AA-9256-6DAC41C27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5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688B-9C28-46DB-A7B0-BEF019D59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ADCE-0C6A-4217-AEBE-F66195636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48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28C0-7AC2-4DA4-B52A-455CE8AC4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CAAD0-F696-4278-BB93-773FB0E10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E63F-A99E-494B-A062-8EE78D82C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D9D066-3083-4FED-88F8-55B49CA796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72" name="Picture 148" descr="roll away the ston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2364A3-1632-4C3B-9286-9297C2D40F3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5" name="Picture 149" descr="roll away the ston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72C2A2-D832-44FE-BB8E-1BD11FCD209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7" name="Picture 87" descr="why do you seek the living among the dea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135"/>
            <a:ext cx="9144000" cy="2298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ts val="8600"/>
              </a:lnSpc>
            </a:pPr>
            <a:r>
              <a:rPr lang="en-US" sz="8000" dirty="0">
                <a:solidFill>
                  <a:srgbClr val="F7CB3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XIMO" panose="00000400000000000000" pitchFamily="2" charset="0"/>
              </a:rPr>
              <a:t>EVIDENCE  FOR  THE RESURRECTION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591" y="5692914"/>
            <a:ext cx="735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DD9B7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XIMO" panose="00000400000000000000" pitchFamily="2" charset="0"/>
              </a:rPr>
              <a:t>Why we can have faith and hope today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6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MAXIMO" panose="00000400000000000000" pitchFamily="2" charset="0"/>
              </a:rPr>
              <a:t>Through Jesus, </a:t>
            </a:r>
          </a:p>
          <a:p>
            <a:pPr algn="ctr"/>
            <a:r>
              <a:rPr lang="en-US" sz="8000" dirty="0">
                <a:latin typeface="MAXIMO" panose="00000400000000000000" pitchFamily="2" charset="0"/>
              </a:rPr>
              <a:t>death is annulled.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rgbClr val="F7CB38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XIMO" panose="00000400000000000000" pitchFamily="2" charset="0"/>
              </a:rPr>
              <a:t>EVIDENCE  FOR  THE RESURRECTION </a:t>
            </a:r>
          </a:p>
        </p:txBody>
      </p:sp>
    </p:spTree>
    <p:extLst>
      <p:ext uri="{BB962C8B-B14F-4D97-AF65-F5344CB8AC3E}">
        <p14:creationId xmlns:p14="http://schemas.microsoft.com/office/powerpoint/2010/main" val="30395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6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MAXIMO" panose="00000400000000000000" pitchFamily="2" charset="0"/>
              </a:rPr>
              <a:t>Through Jesus, we have access to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7244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rgbClr val="F7CB38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XIMO" panose="00000400000000000000" pitchFamily="2" charset="0"/>
              </a:rPr>
              <a:t>EVIDENCE  FOR  THE RESURRECTION </a:t>
            </a:r>
          </a:p>
        </p:txBody>
      </p:sp>
    </p:spTree>
    <p:extLst>
      <p:ext uri="{BB962C8B-B14F-4D97-AF65-F5344CB8AC3E}">
        <p14:creationId xmlns:p14="http://schemas.microsoft.com/office/powerpoint/2010/main" val="1023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36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MAXIMO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Marshall Reid</cp:lastModifiedBy>
  <cp:revision>182</cp:revision>
  <dcterms:created xsi:type="dcterms:W3CDTF">2005-04-15T19:25:47Z</dcterms:created>
  <dcterms:modified xsi:type="dcterms:W3CDTF">2016-04-04T21:38:32Z</dcterms:modified>
</cp:coreProperties>
</file>