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4F"/>
    <a:srgbClr val="FFFFCC"/>
    <a:srgbClr val="F6F190"/>
    <a:srgbClr val="598462"/>
    <a:srgbClr val="FCC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B45E-13C0-492B-A18D-A854219FB161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434" y="60960"/>
            <a:ext cx="71046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The Gospel of 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2267" y="814645"/>
            <a:ext cx="536236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endParaRPr lang="en-US" sz="3200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390" y="3605674"/>
            <a:ext cx="22719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of God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781" y="4039982"/>
            <a:ext cx="2942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Acts 20:24</a:t>
            </a:r>
          </a:p>
        </p:txBody>
      </p:sp>
    </p:spTree>
    <p:extLst>
      <p:ext uri="{BB962C8B-B14F-4D97-AF65-F5344CB8AC3E}">
        <p14:creationId xmlns:p14="http://schemas.microsoft.com/office/powerpoint/2010/main" val="151716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992" y="452980"/>
            <a:ext cx="241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The Gift Of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2141" y="-238300"/>
            <a:ext cx="267573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endParaRPr lang="en-US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736" y="2382981"/>
            <a:ext cx="88125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Without grace, we are dead.  With grace, we are alive.</a:t>
            </a:r>
          </a:p>
          <a:p>
            <a:pPr marL="742950" indent="-742950">
              <a:buFont typeface="+mj-lt"/>
              <a:buAutoNum type="arabicPeriod"/>
            </a:pPr>
            <a:endParaRPr lang="en-US" sz="1400" dirty="0">
              <a:latin typeface="Gotham Book" panose="02000603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Grace is an act of God’s love.</a:t>
            </a:r>
          </a:p>
          <a:p>
            <a:pPr marL="742950" indent="-742950">
              <a:buFont typeface="+mj-lt"/>
              <a:buAutoNum type="arabicPeriod"/>
            </a:pPr>
            <a:endParaRPr lang="en-US" sz="1400" dirty="0">
              <a:latin typeface="Gotham Book" panose="02000603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Grace is a free gift.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3968" y="763059"/>
            <a:ext cx="239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Eph. 2:1-10</a:t>
            </a:r>
          </a:p>
        </p:txBody>
      </p:sp>
    </p:spTree>
    <p:extLst>
      <p:ext uri="{BB962C8B-B14F-4D97-AF65-F5344CB8AC3E}">
        <p14:creationId xmlns:p14="http://schemas.microsoft.com/office/powerpoint/2010/main" val="344045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44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Fairview Regular</vt:lpstr>
      <vt:lpstr>Fairview Small Caps</vt:lpstr>
      <vt:lpstr>Gotham Book</vt:lpstr>
      <vt:lpstr>Gotham Narrow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56</cp:revision>
  <dcterms:created xsi:type="dcterms:W3CDTF">2016-04-03T00:20:20Z</dcterms:created>
  <dcterms:modified xsi:type="dcterms:W3CDTF">2016-04-03T05:56:33Z</dcterms:modified>
</cp:coreProperties>
</file>