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715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96008" y="5904254"/>
            <a:ext cx="5283308" cy="3246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 t="73254" r="9702" b="15476"/>
          <a:stretch/>
        </p:blipFill>
        <p:spPr>
          <a:xfrm>
            <a:off x="4620986" y="5023756"/>
            <a:ext cx="3635828" cy="77288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594757" y="5838786"/>
            <a:ext cx="7021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EFLight" panose="00000400000000000000" pitchFamily="2" charset="0"/>
                <a:ea typeface="+mn-ea"/>
              </a:rPr>
              <a:t>Seek first the kingdom of God and his righteousness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8457" y="1120672"/>
            <a:ext cx="8545804" cy="545164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8457" y="1120672"/>
            <a:ext cx="8545804" cy="545164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2" t="2793" r="5119" b="90302"/>
          <a:stretch/>
        </p:blipFill>
        <p:spPr>
          <a:xfrm>
            <a:off x="6716486" y="201386"/>
            <a:ext cx="1959428" cy="47352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237515" y="674914"/>
            <a:ext cx="2705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EFLight" panose="00000400000000000000" pitchFamily="2" charset="0"/>
                <a:ea typeface="+mn-ea"/>
              </a:rPr>
              <a:t>Seek first the kingdom of God and his righteousness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9171" y="1636607"/>
            <a:ext cx="70176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Cyrus the Great conquers Babylon and issues a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decree releasing the Jews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Zerubbabel leads a remnant back to Jerusalem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Construction on the temple begins; opposition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causes work stoppage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Haggai and Zechariah prophesy; work resumes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on the temple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615" y="1636607"/>
            <a:ext cx="14205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539 BC</a:t>
            </a:r>
          </a:p>
          <a:p>
            <a:pPr algn="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pPr algn="r"/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pPr algn="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538 BC</a:t>
            </a:r>
          </a:p>
          <a:p>
            <a:pPr algn="r"/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pPr algn="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536 BC</a:t>
            </a:r>
          </a:p>
          <a:p>
            <a:pPr algn="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pPr algn="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pPr algn="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520 BC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533" y="2091773"/>
            <a:ext cx="77869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Hag. 1:1 - “In the second year of King Darius, in the sixth month, on the first day of the month” (Aug. 29, 520 BC)</a:t>
            </a:r>
          </a:p>
          <a:p>
            <a:pPr marL="742950" indent="-742950">
              <a:buFont typeface="+mj-lt"/>
              <a:buAutoNum type="arabicPeriod"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Hag. 2:1 – “In the seventh month, on the twenty-first of the month”  (Oct. 17, 520 BC)</a:t>
            </a:r>
          </a:p>
          <a:p>
            <a:pPr marL="742950" indent="-742950">
              <a:buFont typeface="+mj-lt"/>
              <a:buAutoNum type="arabicPeriod"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Hag. 2:10 – “On the twenty-fourth day of the ninth month, in the second year of Darius” (Dec. 18, 520 BC)</a:t>
            </a:r>
          </a:p>
          <a:p>
            <a:pPr marL="742950" indent="-742950">
              <a:buFont typeface="+mj-lt"/>
              <a:buAutoNum type="arabicPeriod"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aver Sans" panose="02000504060202080003" pitchFamily="50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Hag. 2:20 – “on the twenty-fourth day of the month”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4356" y="1268180"/>
            <a:ext cx="473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erif" panose="02000506080000020003" pitchFamily="50" charset="0"/>
                <a:ea typeface="+mj-ea"/>
                <a:cs typeface="Adelle-Regular"/>
              </a:rPr>
              <a:t>Four Sermons</a:t>
            </a:r>
          </a:p>
        </p:txBody>
      </p:sp>
    </p:spTree>
    <p:extLst>
      <p:ext uri="{BB962C8B-B14F-4D97-AF65-F5344CB8AC3E}">
        <p14:creationId xmlns:p14="http://schemas.microsoft.com/office/powerpoint/2010/main" val="251036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584" y="2625173"/>
            <a:ext cx="6556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The temple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Holiness as a prerequisite for worship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The prophetic word as divine revelation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Divine sovereignty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Human responsibility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ans" panose="02000504060202080003" pitchFamily="50" charset="0"/>
              </a:rPr>
              <a:t>A future for the Davidic dynasty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015" y="1605637"/>
            <a:ext cx="619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ver Serif" panose="02000506080000020003" pitchFamily="50" charset="0"/>
                <a:ea typeface="+mj-ea"/>
                <a:cs typeface="Adelle-Regular"/>
              </a:rPr>
              <a:t>Theological Emphases</a:t>
            </a:r>
          </a:p>
        </p:txBody>
      </p:sp>
    </p:spTree>
    <p:extLst>
      <p:ext uri="{BB962C8B-B14F-4D97-AF65-F5344CB8AC3E}">
        <p14:creationId xmlns:p14="http://schemas.microsoft.com/office/powerpoint/2010/main" val="125544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113</TotalTime>
  <Words>176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Adelle-Regular</vt:lpstr>
      <vt:lpstr>Apple Chancery</vt:lpstr>
      <vt:lpstr>Arial</vt:lpstr>
      <vt:lpstr>BritannicEFLight</vt:lpstr>
      <vt:lpstr>Quaver Sans</vt:lpstr>
      <vt:lpstr>Quaver Serif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Marshall Reid</cp:lastModifiedBy>
  <cp:revision>44</cp:revision>
  <dcterms:created xsi:type="dcterms:W3CDTF">2014-03-26T14:03:34Z</dcterms:created>
  <dcterms:modified xsi:type="dcterms:W3CDTF">2016-07-13T23:29:14Z</dcterms:modified>
</cp:coreProperties>
</file>