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8" r:id="rId2"/>
  </p:sldMasterIdLst>
  <p:sldIdLst>
    <p:sldId id="266" r:id="rId3"/>
    <p:sldId id="264" r:id="rId4"/>
    <p:sldId id="265" r:id="rId5"/>
    <p:sldId id="276" r:id="rId6"/>
    <p:sldId id="27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204"/>
    <a:srgbClr val="6B250A"/>
    <a:srgbClr val="211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7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5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8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4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88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3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6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0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9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84943" y="4475757"/>
            <a:ext cx="2211492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B250A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63733" y="1860014"/>
            <a:ext cx="5232170" cy="2488569"/>
          </a:xfrm>
        </p:spPr>
        <p:txBody>
          <a:bodyPr/>
          <a:lstStyle>
            <a:lvl1pPr>
              <a:defRPr>
                <a:solidFill>
                  <a:srgbClr val="211007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84943" y="4475757"/>
            <a:ext cx="2211492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B250A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913" y="642448"/>
            <a:ext cx="2565169" cy="123145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211007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2424432"/>
            <a:ext cx="8211824" cy="39509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1783048"/>
            <a:ext cx="8160063" cy="3265595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21100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rgbClr val="211007"/>
                </a:solidFill>
              </a:defRPr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1988291"/>
            <a:ext cx="8160063" cy="4379085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21100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9E7A-D5B6-4225-B2D7-FD99D607BDF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9E7A-D5B6-4225-B2D7-FD99D607BDF1}" type="datetimeFigureOut">
              <a:rPr lang="en-US" smtClean="0"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BF4AB-4551-4A8F-B6C5-E014C359B2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9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01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3782" y="1582209"/>
            <a:ext cx="5846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00" cap="small" spc="200" dirty="0">
                <a:solidFill>
                  <a:srgbClr val="863901"/>
                </a:solidFill>
                <a:latin typeface="Chaparral Pro Disp" panose="02060503050505020203" pitchFamily="18" charset="0"/>
              </a:rPr>
              <a:t>Wisdom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86834" y="2411673"/>
            <a:ext cx="1005840" cy="707886"/>
            <a:chOff x="1665485" y="3325033"/>
            <a:chExt cx="1005840" cy="707886"/>
          </a:xfrm>
        </p:grpSpPr>
        <p:sp>
          <p:nvSpPr>
            <p:cNvPr id="11" name="Oval 10"/>
            <p:cNvSpPr/>
            <p:nvPr/>
          </p:nvSpPr>
          <p:spPr>
            <a:xfrm>
              <a:off x="1848366" y="3358937"/>
              <a:ext cx="640080" cy="640080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501751">
              <a:off x="1665485" y="3325033"/>
              <a:ext cx="1005840" cy="7078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to</a:t>
              </a:r>
              <a:endParaRPr lang="en-US" sz="44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835707" y="2754208"/>
            <a:ext cx="35480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Choose</a:t>
            </a:r>
            <a:endParaRPr lang="en-US" dirty="0">
              <a:latin typeface="Chaparral Pro Disp" panose="020605030505050202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6044" y="3785775"/>
            <a:ext cx="511409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Right Path</a:t>
            </a:r>
            <a:endParaRPr lang="en-US" sz="1400" dirty="0">
              <a:latin typeface="Chaparral Pro Disp" panose="020605030505050202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62" y="3431317"/>
            <a:ext cx="1138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200" dirty="0">
                <a:solidFill>
                  <a:schemeClr val="bg1"/>
                </a:solidFill>
                <a:latin typeface="Chaparral Pro Light Subh" panose="02060403040505020203" pitchFamily="18" charset="0"/>
              </a:rPr>
              <a:t>the</a:t>
            </a:r>
            <a:endParaRPr lang="en-US" sz="7200" cap="small" spc="200" dirty="0">
              <a:solidFill>
                <a:schemeClr val="bg1"/>
              </a:solidFill>
              <a:latin typeface="Chaparral Pro Light Subh" panose="020604030405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3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29" y="3314007"/>
            <a:ext cx="8235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Get wisdom!</a:t>
            </a:r>
            <a:endParaRPr lang="en-US" sz="4000" dirty="0">
              <a:solidFill>
                <a:srgbClr val="E4D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T OT" panose="020000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8423" y="385471"/>
            <a:ext cx="2588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cap="small" spc="200" dirty="0">
                <a:solidFill>
                  <a:srgbClr val="863901"/>
                </a:solidFill>
                <a:latin typeface="Chaparral Pro Disp" panose="02060503050505020203" pitchFamily="18" charset="0"/>
              </a:rPr>
              <a:t>Wisdom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1998" y="980984"/>
            <a:ext cx="19289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Choose</a:t>
            </a:r>
            <a:endParaRPr lang="en-US" sz="900" dirty="0">
              <a:latin typeface="Chaparral Pro Disp" panose="020605030505050202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4554" y="1468005"/>
            <a:ext cx="2761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Right Path</a:t>
            </a:r>
            <a:endParaRPr lang="en-US" sz="700" dirty="0">
              <a:latin typeface="Chaparral Pro Disp" panose="020605030505050202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8423" y="1292763"/>
            <a:ext cx="61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chemeClr val="bg1"/>
                </a:solidFill>
                <a:latin typeface="Chaparral Pro Light Subh" panose="02060403040505020203" pitchFamily="18" charset="0"/>
              </a:rPr>
              <a:t>the</a:t>
            </a:r>
            <a:endParaRPr lang="en-US" sz="3600" cap="small" spc="200" dirty="0">
              <a:solidFill>
                <a:schemeClr val="bg1"/>
              </a:solidFill>
              <a:latin typeface="Chaparral Pro Light Subh" panose="02060403040505020203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1403874">
            <a:off x="3195232" y="823182"/>
            <a:ext cx="914400" cy="400110"/>
            <a:chOff x="1342291" y="5184956"/>
            <a:chExt cx="914400" cy="400110"/>
          </a:xfrm>
        </p:grpSpPr>
        <p:sp>
          <p:nvSpPr>
            <p:cNvPr id="16" name="Oval 15"/>
            <p:cNvSpPr/>
            <p:nvPr/>
          </p:nvSpPr>
          <p:spPr>
            <a:xfrm>
              <a:off x="1616610" y="5202664"/>
              <a:ext cx="365760" cy="364695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20889732">
              <a:off x="1342291" y="5184956"/>
              <a:ext cx="914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to</a:t>
              </a:r>
              <a:endParaRPr lang="en-US" sz="24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10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29" y="3314007"/>
            <a:ext cx="82351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One path leads to enlightenment,</a:t>
            </a:r>
          </a:p>
          <a:p>
            <a:pPr algn="ctr"/>
            <a:r>
              <a:rPr lang="en-US" sz="54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one to darkness</a:t>
            </a:r>
            <a:endParaRPr lang="en-US" sz="4000" dirty="0">
              <a:solidFill>
                <a:srgbClr val="E4D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T OT" panose="020000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8423" y="385471"/>
            <a:ext cx="2588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cap="small" spc="200" dirty="0">
                <a:solidFill>
                  <a:srgbClr val="863901"/>
                </a:solidFill>
                <a:latin typeface="Chaparral Pro Disp" panose="02060503050505020203" pitchFamily="18" charset="0"/>
              </a:rPr>
              <a:t>Wisdom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1998" y="980984"/>
            <a:ext cx="19289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Choose</a:t>
            </a:r>
            <a:endParaRPr lang="en-US" sz="900" dirty="0">
              <a:latin typeface="Chaparral Pro Disp" panose="020605030505050202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4554" y="1468005"/>
            <a:ext cx="2761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Right Path</a:t>
            </a:r>
            <a:endParaRPr lang="en-US" sz="700" dirty="0">
              <a:latin typeface="Chaparral Pro Disp" panose="020605030505050202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8423" y="1292763"/>
            <a:ext cx="61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chemeClr val="bg1"/>
                </a:solidFill>
                <a:latin typeface="Chaparral Pro Light Subh" panose="02060403040505020203" pitchFamily="18" charset="0"/>
              </a:rPr>
              <a:t>the</a:t>
            </a:r>
            <a:endParaRPr lang="en-US" sz="3600" cap="small" spc="200" dirty="0">
              <a:solidFill>
                <a:schemeClr val="bg1"/>
              </a:solidFill>
              <a:latin typeface="Chaparral Pro Light Subh" panose="02060403040505020203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1403874">
            <a:off x="3195232" y="823182"/>
            <a:ext cx="914400" cy="400110"/>
            <a:chOff x="1342291" y="5184956"/>
            <a:chExt cx="914400" cy="400110"/>
          </a:xfrm>
        </p:grpSpPr>
        <p:sp>
          <p:nvSpPr>
            <p:cNvPr id="16" name="Oval 15"/>
            <p:cNvSpPr/>
            <p:nvPr/>
          </p:nvSpPr>
          <p:spPr>
            <a:xfrm>
              <a:off x="1616610" y="5202664"/>
              <a:ext cx="365760" cy="364695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20889732">
              <a:off x="1342291" y="5184956"/>
              <a:ext cx="914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to</a:t>
              </a:r>
              <a:endParaRPr lang="en-US" sz="24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83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29" y="3314007"/>
            <a:ext cx="8235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E4D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Std Light" panose="020B0402020204020303" pitchFamily="34" charset="0"/>
              </a:rPr>
              <a:t>We can’t afford to wander aimlessly.</a:t>
            </a:r>
            <a:endParaRPr lang="en-US" sz="4000" dirty="0">
              <a:solidFill>
                <a:srgbClr val="E4D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T OT" panose="020000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8423" y="385471"/>
            <a:ext cx="2588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cap="small" spc="200" dirty="0">
                <a:solidFill>
                  <a:srgbClr val="863901"/>
                </a:solidFill>
                <a:latin typeface="Chaparral Pro Disp" panose="02060503050505020203" pitchFamily="18" charset="0"/>
              </a:rPr>
              <a:t>Wisdom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21998" y="980984"/>
            <a:ext cx="19289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Choose</a:t>
            </a:r>
            <a:endParaRPr lang="en-US" sz="900" dirty="0">
              <a:latin typeface="Chaparral Pro Disp" panose="020605030505050202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24554" y="1468005"/>
            <a:ext cx="2761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cap="small" spc="200" dirty="0">
                <a:solidFill>
                  <a:prstClr val="black"/>
                </a:solidFill>
                <a:latin typeface="Chaparral Pro Disp" panose="02060503050505020203" pitchFamily="18" charset="0"/>
              </a:rPr>
              <a:t>Right Path</a:t>
            </a:r>
            <a:endParaRPr lang="en-US" sz="700" dirty="0">
              <a:latin typeface="Chaparral Pro Disp" panose="020605030505050202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8423" y="1292763"/>
            <a:ext cx="61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200" dirty="0">
                <a:solidFill>
                  <a:schemeClr val="bg1"/>
                </a:solidFill>
                <a:latin typeface="Chaparral Pro Light Subh" panose="02060403040505020203" pitchFamily="18" charset="0"/>
              </a:rPr>
              <a:t>the</a:t>
            </a:r>
            <a:endParaRPr lang="en-US" sz="3600" cap="small" spc="200" dirty="0">
              <a:solidFill>
                <a:schemeClr val="bg1"/>
              </a:solidFill>
              <a:latin typeface="Chaparral Pro Light Subh" panose="02060403040505020203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rot="1403874">
            <a:off x="3195232" y="823182"/>
            <a:ext cx="914400" cy="400110"/>
            <a:chOff x="1342291" y="5184956"/>
            <a:chExt cx="914400" cy="400110"/>
          </a:xfrm>
        </p:grpSpPr>
        <p:sp>
          <p:nvSpPr>
            <p:cNvPr id="16" name="Oval 15"/>
            <p:cNvSpPr/>
            <p:nvPr/>
          </p:nvSpPr>
          <p:spPr>
            <a:xfrm>
              <a:off x="1616610" y="5202664"/>
              <a:ext cx="365760" cy="364695"/>
            </a:xfrm>
            <a:prstGeom prst="ellipse">
              <a:avLst/>
            </a:prstGeom>
            <a:solidFill>
              <a:srgbClr val="813501"/>
            </a:solidFill>
            <a:ln>
              <a:solidFill>
                <a:srgbClr val="E3D4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20889732">
              <a:off x="1342291" y="5184956"/>
              <a:ext cx="914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E3D481"/>
                  </a:solidFill>
                  <a:latin typeface="Chaparral Pro Light" panose="02060403030505020203" pitchFamily="18" charset="0"/>
                </a:rPr>
                <a:t>to</a:t>
              </a:r>
              <a:endParaRPr lang="en-US" sz="2400" dirty="0">
                <a:solidFill>
                  <a:srgbClr val="E3D481"/>
                </a:solidFill>
                <a:latin typeface="Chaparral Pro Light" panose="02060403030505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01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2750</TotalTime>
  <Words>43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Chaparral Pro Light Subh</vt:lpstr>
      <vt:lpstr>Apple Chancery</vt:lpstr>
      <vt:lpstr>Arial</vt:lpstr>
      <vt:lpstr>Calibri</vt:lpstr>
      <vt:lpstr>Georgia</vt:lpstr>
      <vt:lpstr>Chaparral Pro Disp</vt:lpstr>
      <vt:lpstr>Futura T OT</vt:lpstr>
      <vt:lpstr>Adelle-Regular</vt:lpstr>
      <vt:lpstr>Chaparral Pro Light</vt:lpstr>
      <vt:lpstr>Calibri Light</vt:lpstr>
      <vt:lpstr>Futura Std Light</vt:lpstr>
      <vt:lpstr>Default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Marshall Reid</cp:lastModifiedBy>
  <cp:revision>263</cp:revision>
  <dcterms:created xsi:type="dcterms:W3CDTF">2014-03-26T14:03:34Z</dcterms:created>
  <dcterms:modified xsi:type="dcterms:W3CDTF">2016-07-24T12:58:42Z</dcterms:modified>
</cp:coreProperties>
</file>