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embeddedFontLst>
    <p:embeddedFont>
      <p:font typeface="Advantage" panose="020B0600000000020000" pitchFamily="34" charset="0"/>
      <p:regular r:id="rId6"/>
    </p:embeddedFont>
    <p:embeddedFont>
      <p:font typeface="Ambiance BT" panose="0200050605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3949" y="6035971"/>
            <a:ext cx="489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Deuteronomy 6:4-9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423395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315" y="1387049"/>
            <a:ext cx="8561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Loving God involves our entire being.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3979025" y="374423"/>
            <a:ext cx="5164975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396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Deuteronomy 6:4-9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Salvation is through faith – always has been, </a:t>
            </a:r>
          </a:p>
          <a:p>
            <a:pPr algn="ctr"/>
            <a:r>
              <a:rPr lang="en-US" sz="5200" dirty="0">
                <a:latin typeface="Advantage" panose="020B0600000000020000" pitchFamily="34" charset="0"/>
              </a:rPr>
              <a:t>always will be.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3"/>
          </p:cNvCxnSpPr>
          <p:nvPr/>
        </p:nvCxnSpPr>
        <p:spPr>
          <a:xfrm>
            <a:off x="3979025" y="374423"/>
            <a:ext cx="5164975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63" y="82035"/>
            <a:ext cx="396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Deuteronomy 6:4-9</a:t>
            </a:r>
          </a:p>
        </p:txBody>
      </p:sp>
    </p:spTree>
    <p:extLst>
      <p:ext uri="{BB962C8B-B14F-4D97-AF65-F5344CB8AC3E}">
        <p14:creationId xmlns:p14="http://schemas.microsoft.com/office/powerpoint/2010/main" val="1074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3949" y="6035971"/>
            <a:ext cx="489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Deuteronomy 6:4-9</a:t>
            </a:r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-2" y="6389914"/>
            <a:ext cx="423395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2198</TotalTime>
  <Words>48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Advantage</vt:lpstr>
      <vt:lpstr>Arial</vt:lpstr>
      <vt:lpstr>Ambiance BT</vt:lpstr>
      <vt:lpstr>Calibri</vt:lpstr>
      <vt:lpstr>Calibri Light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83</cp:revision>
  <dcterms:created xsi:type="dcterms:W3CDTF">2015-10-15T22:52:19Z</dcterms:created>
  <dcterms:modified xsi:type="dcterms:W3CDTF">2016-04-08T22:26:24Z</dcterms:modified>
</cp:coreProperties>
</file>