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dvantage" panose="020B0600000000020000" pitchFamily="34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Book Antiqua" panose="02040602050305030304" pitchFamily="18" charset="0"/>
      <p:regular r:id="rId13"/>
      <p:bold r:id="rId14"/>
      <p:italic r:id="rId15"/>
      <p:boldItalic r:id="rId16"/>
    </p:embeddedFont>
    <p:embeddedFont>
      <p:font typeface="Ambiance BT" panose="02000506050000020004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D0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4A71-1DA0-4CA3-B2E3-1971EA7531A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7825" y="6035971"/>
            <a:ext cx="332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Joshua 24:15</a:t>
            </a: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-2" y="6389914"/>
            <a:ext cx="5807827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315" y="1387049"/>
            <a:ext cx="85613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Make up your mind whom you’re going to serve.</a:t>
            </a:r>
          </a:p>
        </p:txBody>
      </p:sp>
      <p:cxnSp>
        <p:nvCxnSpPr>
          <p:cNvPr id="9" name="Straight Connector 8"/>
          <p:cNvCxnSpPr>
            <a:stCxn id="11" idx="3"/>
          </p:cNvCxnSpPr>
          <p:nvPr/>
        </p:nvCxnSpPr>
        <p:spPr>
          <a:xfrm>
            <a:off x="2815244" y="374423"/>
            <a:ext cx="6328756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363" y="82035"/>
            <a:ext cx="2797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Joshua 24:15</a:t>
            </a:r>
          </a:p>
        </p:txBody>
      </p:sp>
    </p:spTree>
    <p:extLst>
      <p:ext uri="{BB962C8B-B14F-4D97-AF65-F5344CB8AC3E}">
        <p14:creationId xmlns:p14="http://schemas.microsoft.com/office/powerpoint/2010/main" val="2909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265" y="1387049"/>
            <a:ext cx="86834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Your commitment to serve the Lord can inspire others to do the same.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2" idx="3"/>
          </p:cNvCxnSpPr>
          <p:nvPr/>
        </p:nvCxnSpPr>
        <p:spPr>
          <a:xfrm>
            <a:off x="2815244" y="374423"/>
            <a:ext cx="6328756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63" y="82035"/>
            <a:ext cx="2797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Joshua 24:15</a:t>
            </a:r>
          </a:p>
        </p:txBody>
      </p:sp>
    </p:spTree>
    <p:extLst>
      <p:ext uri="{BB962C8B-B14F-4D97-AF65-F5344CB8AC3E}">
        <p14:creationId xmlns:p14="http://schemas.microsoft.com/office/powerpoint/2010/main" val="16047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7825" y="6035971"/>
            <a:ext cx="332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Joshua 24:15</a:t>
            </a:r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>
          <a:xfrm>
            <a:off x="-2" y="6389914"/>
            <a:ext cx="5807827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2542</TotalTime>
  <Words>52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Arial</vt:lpstr>
      <vt:lpstr>Advantage</vt:lpstr>
      <vt:lpstr>Calibri Light</vt:lpstr>
      <vt:lpstr>Book Antiqua</vt:lpstr>
      <vt:lpstr>Ambiance BT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102</cp:revision>
  <dcterms:created xsi:type="dcterms:W3CDTF">2015-10-15T22:52:19Z</dcterms:created>
  <dcterms:modified xsi:type="dcterms:W3CDTF">2016-05-15T21:19:45Z</dcterms:modified>
</cp:coreProperties>
</file>