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sldIdLst>
    <p:sldId id="266" r:id="rId3"/>
    <p:sldId id="264" r:id="rId4"/>
    <p:sldId id="265" r:id="rId5"/>
    <p:sldId id="268" r:id="rId6"/>
    <p:sldId id="267" r:id="rId7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204"/>
    <a:srgbClr val="6B250A"/>
    <a:srgbClr val="21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3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3733" y="1860014"/>
            <a:ext cx="5232170" cy="2488569"/>
          </a:xfrm>
        </p:spPr>
        <p:txBody>
          <a:bodyPr/>
          <a:lstStyle>
            <a:lvl1pPr>
              <a:defRPr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913" y="642448"/>
            <a:ext cx="2565169" cy="12314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783048"/>
            <a:ext cx="8160063" cy="326559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211007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988291"/>
            <a:ext cx="8160063" cy="437908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9E7A-D5B6-4225-B2D7-FD99D607BDF1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035" y="1997224"/>
            <a:ext cx="33943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Pride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0320" y="3190825"/>
            <a:ext cx="5023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Humility</a:t>
            </a:r>
            <a:endParaRPr lang="en-US" sz="8000" spc="200" dirty="0">
              <a:solidFill>
                <a:schemeClr val="bg1"/>
              </a:solidFill>
              <a:latin typeface="Chaparral Pro Light" panose="02060403030505020203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9378" y="3462437"/>
            <a:ext cx="914400" cy="629600"/>
            <a:chOff x="1207176" y="4937760"/>
            <a:chExt cx="914400" cy="629600"/>
          </a:xfrm>
        </p:grpSpPr>
        <p:sp>
          <p:nvSpPr>
            <p:cNvPr id="12" name="Oval 11"/>
            <p:cNvSpPr/>
            <p:nvPr/>
          </p:nvSpPr>
          <p:spPr>
            <a:xfrm>
              <a:off x="1327264" y="4937760"/>
              <a:ext cx="667790" cy="62960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0889732">
              <a:off x="1207176" y="4989948"/>
              <a:ext cx="914400" cy="52322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32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0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Pride elevates us </a:t>
            </a:r>
          </a:p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and lowers God.</a:t>
            </a:r>
            <a:endParaRPr lang="en-US" sz="44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611" y="564442"/>
            <a:ext cx="188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Pride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4123" y="1195652"/>
            <a:ext cx="2502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Humility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4660" y="1290587"/>
            <a:ext cx="647665" cy="369332"/>
            <a:chOff x="951658" y="1357091"/>
            <a:chExt cx="647665" cy="369332"/>
          </a:xfrm>
        </p:grpSpPr>
        <p:sp>
          <p:nvSpPr>
            <p:cNvPr id="23" name="Oval 22"/>
            <p:cNvSpPr/>
            <p:nvPr/>
          </p:nvSpPr>
          <p:spPr>
            <a:xfrm rot="20126309">
              <a:off x="1092610" y="1358877"/>
              <a:ext cx="365760" cy="36576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0670189">
              <a:off x="951658" y="1357091"/>
              <a:ext cx="647665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1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Pride elevates us </a:t>
            </a:r>
          </a:p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and lowers others.</a:t>
            </a:r>
            <a:endParaRPr lang="en-US" sz="44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611" y="564442"/>
            <a:ext cx="188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Pride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4123" y="1195652"/>
            <a:ext cx="2502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Humility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4660" y="1290587"/>
            <a:ext cx="647665" cy="369332"/>
            <a:chOff x="951658" y="1357091"/>
            <a:chExt cx="647665" cy="369332"/>
          </a:xfrm>
        </p:grpSpPr>
        <p:sp>
          <p:nvSpPr>
            <p:cNvPr id="13" name="Oval 12"/>
            <p:cNvSpPr/>
            <p:nvPr/>
          </p:nvSpPr>
          <p:spPr>
            <a:xfrm rot="20126309">
              <a:off x="1092610" y="1358877"/>
              <a:ext cx="365760" cy="36576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0670189">
              <a:off x="951658" y="1357091"/>
              <a:ext cx="647665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2975956"/>
            <a:ext cx="823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Pride will result </a:t>
            </a:r>
          </a:p>
          <a:p>
            <a:pPr algn="ctr"/>
            <a:r>
              <a:rPr lang="en-US" sz="60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in forced humility.</a:t>
            </a:r>
            <a:endParaRPr lang="en-US" sz="44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611" y="564442"/>
            <a:ext cx="188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200" dirty="0">
                <a:solidFill>
                  <a:srgbClr val="863901"/>
                </a:solidFill>
                <a:latin typeface="Chaparral Pro Light" panose="02060403030505020203" pitchFamily="18" charset="0"/>
              </a:rPr>
              <a:t>Pride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4123" y="1195652"/>
            <a:ext cx="2502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200" dirty="0">
                <a:solidFill>
                  <a:schemeClr val="bg1"/>
                </a:solidFill>
                <a:latin typeface="Chaparral Pro Light" panose="02060403030505020203" pitchFamily="18" charset="0"/>
              </a:rPr>
              <a:t>Humility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4660" y="1290587"/>
            <a:ext cx="647665" cy="369332"/>
            <a:chOff x="951658" y="1357091"/>
            <a:chExt cx="647665" cy="369332"/>
          </a:xfrm>
        </p:grpSpPr>
        <p:sp>
          <p:nvSpPr>
            <p:cNvPr id="13" name="Oval 12"/>
            <p:cNvSpPr/>
            <p:nvPr/>
          </p:nvSpPr>
          <p:spPr>
            <a:xfrm rot="20126309">
              <a:off x="1092610" y="1358877"/>
              <a:ext cx="365760" cy="36576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0670189">
              <a:off x="951658" y="1357091"/>
              <a:ext cx="647665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and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3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4131</TotalTime>
  <Words>33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Futura Std Light</vt:lpstr>
      <vt:lpstr>Calibri Light</vt:lpstr>
      <vt:lpstr>Georgia</vt:lpstr>
      <vt:lpstr>Adelle-Regular</vt:lpstr>
      <vt:lpstr>Arial</vt:lpstr>
      <vt:lpstr>Apple Chancery</vt:lpstr>
      <vt:lpstr>Chaparral Pro Light</vt:lpstr>
      <vt:lpstr>Futura T OT</vt:lpstr>
      <vt:lpstr>Calibri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Marshall Reid</cp:lastModifiedBy>
  <cp:revision>361</cp:revision>
  <dcterms:created xsi:type="dcterms:W3CDTF">2014-03-26T14:03:34Z</dcterms:created>
  <dcterms:modified xsi:type="dcterms:W3CDTF">2016-08-21T11:26:05Z</dcterms:modified>
</cp:coreProperties>
</file>