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8" r:id="rId2"/>
  </p:sldMasterIdLst>
  <p:sldIdLst>
    <p:sldId id="266" r:id="rId3"/>
    <p:sldId id="264" r:id="rId4"/>
    <p:sldId id="265" r:id="rId5"/>
    <p:sldId id="278" r:id="rId6"/>
    <p:sldId id="279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204"/>
    <a:srgbClr val="6B250A"/>
    <a:srgbClr val="211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5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8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88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3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84943" y="4475757"/>
            <a:ext cx="2211492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B250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3733" y="1860014"/>
            <a:ext cx="5232170" cy="2488569"/>
          </a:xfrm>
        </p:spPr>
        <p:txBody>
          <a:bodyPr/>
          <a:lstStyle>
            <a:lvl1pPr>
              <a:defRPr>
                <a:solidFill>
                  <a:srgbClr val="211007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84943" y="4475757"/>
            <a:ext cx="2211492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B250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913" y="642448"/>
            <a:ext cx="2565169" cy="123145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11007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1783048"/>
            <a:ext cx="8160063" cy="3265595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21100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211007"/>
                </a:solidFill>
              </a:defRPr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1988291"/>
            <a:ext cx="8160063" cy="4379085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21100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9E7A-D5B6-4225-B2D7-FD99D607BDF1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9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01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0378" y="1634783"/>
            <a:ext cx="5841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00" cap="small" spc="200" dirty="0">
                <a:solidFill>
                  <a:srgbClr val="863901"/>
                </a:solidFill>
                <a:latin typeface="Chaparral Pro Disp" panose="02060503050505020203" pitchFamily="18" charset="0"/>
              </a:rPr>
              <a:t>Wisdom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59214" y="3157443"/>
            <a:ext cx="1005840" cy="640080"/>
            <a:chOff x="3074108" y="5681393"/>
            <a:chExt cx="1005840" cy="640080"/>
          </a:xfrm>
        </p:grpSpPr>
        <p:sp>
          <p:nvSpPr>
            <p:cNvPr id="11" name="Oval 10"/>
            <p:cNvSpPr/>
            <p:nvPr/>
          </p:nvSpPr>
          <p:spPr>
            <a:xfrm rot="20145078">
              <a:off x="3256989" y="5681393"/>
              <a:ext cx="640080" cy="64008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20688958">
              <a:off x="3074108" y="5739823"/>
              <a:ext cx="1005840" cy="52322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and</a:t>
              </a:r>
              <a:endParaRPr lang="en-US" sz="32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244041" y="2754208"/>
            <a:ext cx="31990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Sexual</a:t>
            </a:r>
            <a:endParaRPr lang="en-US" dirty="0">
              <a:latin typeface="Chaparral Pro Disp" panose="020605030505050202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9171" y="3665915"/>
            <a:ext cx="58022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Immorality</a:t>
            </a:r>
            <a:endParaRPr lang="en-US" sz="1400" dirty="0">
              <a:latin typeface="Chaparral Pro Disp" panose="0206050305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" y="3314007"/>
            <a:ext cx="8235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If you play with fire, you’re going to get burned.</a:t>
            </a:r>
            <a:endParaRPr lang="en-US" sz="4000" dirty="0">
              <a:solidFill>
                <a:srgbClr val="E4D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anose="020000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423" y="385471"/>
            <a:ext cx="295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cap="small" spc="200" dirty="0">
                <a:solidFill>
                  <a:srgbClr val="863901"/>
                </a:solidFill>
                <a:latin typeface="Chaparral Pro Disp" panose="02060503050505020203" pitchFamily="18" charset="0"/>
              </a:rPr>
              <a:t>Wisdom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3794" y="980984"/>
            <a:ext cx="17551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Sexual</a:t>
            </a:r>
            <a:endParaRPr lang="en-US" sz="900" dirty="0">
              <a:latin typeface="Chaparral Pro Disp" panose="020605030505050202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8424" y="1468005"/>
            <a:ext cx="2959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Immorality</a:t>
            </a:r>
            <a:endParaRPr lang="en-US" sz="700" dirty="0">
              <a:latin typeface="Chaparral Pro Disp" panose="020605030505050202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03206" y="1128029"/>
            <a:ext cx="842343" cy="457200"/>
            <a:chOff x="1934725" y="2656755"/>
            <a:chExt cx="842343" cy="457200"/>
          </a:xfrm>
        </p:grpSpPr>
        <p:sp>
          <p:nvSpPr>
            <p:cNvPr id="16" name="Oval 15"/>
            <p:cNvSpPr/>
            <p:nvPr/>
          </p:nvSpPr>
          <p:spPr>
            <a:xfrm rot="21278698">
              <a:off x="2127296" y="2656755"/>
              <a:ext cx="457200" cy="45720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20568430">
              <a:off x="1934725" y="2685300"/>
              <a:ext cx="842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and</a:t>
              </a:r>
              <a:endParaRPr lang="en-US" sz="24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10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8423" y="385471"/>
            <a:ext cx="295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cap="small" spc="200" dirty="0">
                <a:solidFill>
                  <a:srgbClr val="863901"/>
                </a:solidFill>
                <a:latin typeface="Chaparral Pro Disp" panose="02060503050505020203" pitchFamily="18" charset="0"/>
              </a:rPr>
              <a:t>Wisdom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3794" y="980984"/>
            <a:ext cx="17551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Sexual</a:t>
            </a:r>
            <a:endParaRPr lang="en-US" sz="900" dirty="0">
              <a:latin typeface="Chaparral Pro Disp" panose="020605030505050202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8424" y="1468005"/>
            <a:ext cx="2959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Immorality</a:t>
            </a:r>
            <a:endParaRPr lang="en-US" sz="700" dirty="0">
              <a:latin typeface="Chaparral Pro Disp" panose="02060503050505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429" y="3314007"/>
            <a:ext cx="8235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Flee sexual immorality!</a:t>
            </a:r>
            <a:endParaRPr lang="en-US" sz="4000" dirty="0">
              <a:solidFill>
                <a:srgbClr val="E4D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anose="02000000000000000000" pitchFamily="50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03206" y="1128029"/>
            <a:ext cx="842343" cy="457200"/>
            <a:chOff x="1934725" y="2656755"/>
            <a:chExt cx="842343" cy="457200"/>
          </a:xfrm>
        </p:grpSpPr>
        <p:sp>
          <p:nvSpPr>
            <p:cNvPr id="14" name="Oval 13"/>
            <p:cNvSpPr/>
            <p:nvPr/>
          </p:nvSpPr>
          <p:spPr>
            <a:xfrm rot="21278698">
              <a:off x="2127296" y="2656755"/>
              <a:ext cx="457200" cy="45720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20568430">
              <a:off x="1934725" y="2685300"/>
              <a:ext cx="842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and</a:t>
              </a:r>
              <a:endParaRPr lang="en-US" sz="24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97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8423" y="385471"/>
            <a:ext cx="295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cap="small" spc="200" dirty="0">
                <a:solidFill>
                  <a:srgbClr val="863901"/>
                </a:solidFill>
                <a:latin typeface="Chaparral Pro Disp" panose="02060503050505020203" pitchFamily="18" charset="0"/>
              </a:rPr>
              <a:t>Wisdom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3794" y="980984"/>
            <a:ext cx="17551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Sexual</a:t>
            </a:r>
            <a:endParaRPr lang="en-US" sz="900" dirty="0">
              <a:latin typeface="Chaparral Pro Disp" panose="020605030505050202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8424" y="1468005"/>
            <a:ext cx="2959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Immorality</a:t>
            </a:r>
            <a:endParaRPr lang="en-US" sz="700" dirty="0">
              <a:latin typeface="Chaparral Pro Disp" panose="02060503050505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429" y="3314007"/>
            <a:ext cx="8235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God sees all that we do.</a:t>
            </a:r>
            <a:endParaRPr lang="en-US" sz="4000" dirty="0">
              <a:solidFill>
                <a:srgbClr val="E4D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anose="02000000000000000000" pitchFamily="50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03206" y="1128029"/>
            <a:ext cx="842343" cy="457200"/>
            <a:chOff x="1934725" y="2656755"/>
            <a:chExt cx="842343" cy="457200"/>
          </a:xfrm>
        </p:grpSpPr>
        <p:sp>
          <p:nvSpPr>
            <p:cNvPr id="14" name="Oval 13"/>
            <p:cNvSpPr/>
            <p:nvPr/>
          </p:nvSpPr>
          <p:spPr>
            <a:xfrm rot="21278698">
              <a:off x="2127296" y="2656755"/>
              <a:ext cx="457200" cy="45720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20568430">
              <a:off x="1934725" y="2685300"/>
              <a:ext cx="842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and</a:t>
              </a:r>
              <a:endParaRPr lang="en-US" sz="24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00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2785</TotalTime>
  <Words>39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Chaparral Pro Light</vt:lpstr>
      <vt:lpstr>Calibri</vt:lpstr>
      <vt:lpstr>Adelle-Regular</vt:lpstr>
      <vt:lpstr>Calibri Light</vt:lpstr>
      <vt:lpstr>Futura Std Light</vt:lpstr>
      <vt:lpstr>Chaparral Pro Disp</vt:lpstr>
      <vt:lpstr>Apple Chancery</vt:lpstr>
      <vt:lpstr>Futura T OT</vt:lpstr>
      <vt:lpstr>Georgia</vt:lpstr>
      <vt:lpstr>Arial</vt:lpstr>
      <vt:lpstr>Default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Marshall Reid</cp:lastModifiedBy>
  <cp:revision>282</cp:revision>
  <dcterms:created xsi:type="dcterms:W3CDTF">2014-03-26T14:03:34Z</dcterms:created>
  <dcterms:modified xsi:type="dcterms:W3CDTF">2016-07-31T04:56:00Z</dcterms:modified>
</cp:coreProperties>
</file>