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2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1D3-C245-4AB7-9920-2F132B7B3233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E5A3-F848-48DC-AB07-250734FB0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9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1D3-C245-4AB7-9920-2F132B7B3233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E5A3-F848-48DC-AB07-250734FB0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30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1D3-C245-4AB7-9920-2F132B7B3233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E5A3-F848-48DC-AB07-250734FB0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75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E4E8-2A4D-4885-B3C4-D28878D8C1E2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DACB-D7AB-42E3-82C6-F77EFEF3E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44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E4E8-2A4D-4885-B3C4-D28878D8C1E2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DACB-D7AB-42E3-82C6-F77EFEF3E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60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E4E8-2A4D-4885-B3C4-D28878D8C1E2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DACB-D7AB-42E3-82C6-F77EFEF3E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69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E4E8-2A4D-4885-B3C4-D28878D8C1E2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DACB-D7AB-42E3-82C6-F77EFEF3E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45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E4E8-2A4D-4885-B3C4-D28878D8C1E2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DACB-D7AB-42E3-82C6-F77EFEF3E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13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E4E8-2A4D-4885-B3C4-D28878D8C1E2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DACB-D7AB-42E3-82C6-F77EFEF3E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01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E4E8-2A4D-4885-B3C4-D28878D8C1E2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DACB-D7AB-42E3-82C6-F77EFEF3E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1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E4E8-2A4D-4885-B3C4-D28878D8C1E2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DACB-D7AB-42E3-82C6-F77EFEF3E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8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1D3-C245-4AB7-9920-2F132B7B3233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E5A3-F848-48DC-AB07-250734FB0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46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E4E8-2A4D-4885-B3C4-D28878D8C1E2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DACB-D7AB-42E3-82C6-F77EFEF3E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62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E4E8-2A4D-4885-B3C4-D28878D8C1E2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DACB-D7AB-42E3-82C6-F77EFEF3E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62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E4E8-2A4D-4885-B3C4-D28878D8C1E2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DACB-D7AB-42E3-82C6-F77EFEF3E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597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F390-1C82-4E32-89D1-41E69B7EBA40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9047-9D41-494A-B1D7-BAC1461F6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15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F390-1C82-4E32-89D1-41E69B7EBA40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9047-9D41-494A-B1D7-BAC1461F6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81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F390-1C82-4E32-89D1-41E69B7EBA40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9047-9D41-494A-B1D7-BAC1461F6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589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F390-1C82-4E32-89D1-41E69B7EBA40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9047-9D41-494A-B1D7-BAC1461F6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017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F390-1C82-4E32-89D1-41E69B7EBA40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9047-9D41-494A-B1D7-BAC1461F6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251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F390-1C82-4E32-89D1-41E69B7EBA40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9047-9D41-494A-B1D7-BAC1461F6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471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F390-1C82-4E32-89D1-41E69B7EBA40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9047-9D41-494A-B1D7-BAC1461F6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66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1D3-C245-4AB7-9920-2F132B7B3233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E5A3-F848-48DC-AB07-250734FB0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74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F390-1C82-4E32-89D1-41E69B7EBA40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9047-9D41-494A-B1D7-BAC1461F6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530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F390-1C82-4E32-89D1-41E69B7EBA40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9047-9D41-494A-B1D7-BAC1461F6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157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F390-1C82-4E32-89D1-41E69B7EBA40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9047-9D41-494A-B1D7-BAC1461F6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295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F390-1C82-4E32-89D1-41E69B7EBA40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9047-9D41-494A-B1D7-BAC1461F6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89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1D3-C245-4AB7-9920-2F132B7B3233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E5A3-F848-48DC-AB07-250734FB0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7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1D3-C245-4AB7-9920-2F132B7B3233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E5A3-F848-48DC-AB07-250734FB0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19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1D3-C245-4AB7-9920-2F132B7B3233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E5A3-F848-48DC-AB07-250734FB0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90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1D3-C245-4AB7-9920-2F132B7B3233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E5A3-F848-48DC-AB07-250734FB0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0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1D3-C245-4AB7-9920-2F132B7B3233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E5A3-F848-48DC-AB07-250734FB0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44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1D3-C245-4AB7-9920-2F132B7B3233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E5A3-F848-48DC-AB07-250734FB0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8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B71D3-C245-4AB7-9920-2F132B7B3233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CE5A3-F848-48DC-AB07-250734FB0A0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781301" y="4162992"/>
            <a:ext cx="5535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accent6">
                    <a:lumMod val="50000"/>
                  </a:schemeClr>
                </a:solidFill>
                <a:effectLst/>
                <a:latin typeface="Harrington" panose="04040505050A02020702" pitchFamily="82" charset="0"/>
              </a:rPr>
              <a:t>PSALMS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781301" y="5506646"/>
            <a:ext cx="5535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effectLst/>
                <a:latin typeface="Harrington" panose="04040505050A02020702" pitchFamily="82" charset="0"/>
              </a:rPr>
              <a:t>Deepening</a:t>
            </a:r>
            <a:r>
              <a:rPr lang="en-US" sz="2400" baseline="0" dirty="0">
                <a:solidFill>
                  <a:schemeClr val="tx1"/>
                </a:solidFill>
                <a:effectLst/>
                <a:latin typeface="Harrington" panose="04040505050A02020702" pitchFamily="82" charset="0"/>
              </a:rPr>
              <a:t> Your Relationship With God</a:t>
            </a:r>
            <a:endParaRPr lang="en-US" sz="2400" dirty="0">
              <a:solidFill>
                <a:schemeClr val="tx1"/>
              </a:solidFill>
              <a:effectLst/>
              <a:latin typeface="Harrington" panose="04040505050A02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01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FE4E8-2A4D-4885-B3C4-D28878D8C1E2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CDACB-D7AB-42E3-82C6-F77EFEF3E93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708071" y="231356"/>
            <a:ext cx="35596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Harrington" panose="04040505050A02020702" pitchFamily="82" charset="0"/>
              </a:rPr>
              <a:t>PSALMS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686299" y="1077742"/>
            <a:ext cx="3679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arrington" panose="04040505050A02020702" pitchFamily="82" charset="0"/>
              </a:rPr>
              <a:t>Deepening</a:t>
            </a:r>
            <a:r>
              <a:rPr lang="en-US" sz="1600" baseline="0" dirty="0">
                <a:latin typeface="Harrington" panose="04040505050A02020702" pitchFamily="82" charset="0"/>
              </a:rPr>
              <a:t> Your Relationship With God</a:t>
            </a:r>
            <a:endParaRPr lang="en-US" sz="1600" dirty="0">
              <a:latin typeface="Harrington" panose="04040505050A02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61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1F390-1C82-4E32-89D1-41E69B7EBA40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19047-9D41-494A-B1D7-BAC1461F67A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708071" y="231356"/>
            <a:ext cx="35596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dotted" baseline="0" dirty="0">
                <a:solidFill>
                  <a:schemeClr val="accent6">
                    <a:lumMod val="50000"/>
                  </a:schemeClr>
                </a:solidFill>
                <a:latin typeface="Harrington" panose="04040505050A02020702" pitchFamily="82" charset="0"/>
              </a:rPr>
              <a:t>PSALMS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686299" y="1077742"/>
            <a:ext cx="3679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arrington" panose="04040505050A02020702" pitchFamily="82" charset="0"/>
              </a:rPr>
              <a:t>Deepening</a:t>
            </a:r>
            <a:r>
              <a:rPr lang="en-US" sz="1600" baseline="0" dirty="0">
                <a:latin typeface="Harrington" panose="04040505050A02020702" pitchFamily="82" charset="0"/>
              </a:rPr>
              <a:t> Your Relationship With God</a:t>
            </a:r>
            <a:endParaRPr lang="en-US" sz="1600" dirty="0">
              <a:latin typeface="Harrington" panose="04040505050A02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52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2421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3211" y="1891422"/>
            <a:ext cx="2797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Futura ICG Book" panose="00000400000000000000" pitchFamily="2" charset="0"/>
              </a:rPr>
              <a:t>Authors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2993275" y="2739040"/>
            <a:ext cx="3157451" cy="378565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0" algn="ctr"/>
            <a:r>
              <a:rPr lang="en-US" sz="3000" dirty="0">
                <a:latin typeface="Futura T OT" panose="02000000000000000000" pitchFamily="50" charset="0"/>
              </a:rPr>
              <a:t>David</a:t>
            </a:r>
          </a:p>
          <a:p>
            <a:pPr lvl="0" algn="ctr"/>
            <a:r>
              <a:rPr lang="en-US" sz="3000" dirty="0">
                <a:latin typeface="Futura T OT" panose="02000000000000000000" pitchFamily="50" charset="0"/>
              </a:rPr>
              <a:t>Solomon </a:t>
            </a:r>
          </a:p>
          <a:p>
            <a:pPr lvl="0" algn="ctr"/>
            <a:r>
              <a:rPr lang="en-US" sz="3000" dirty="0">
                <a:latin typeface="Futura T OT" panose="02000000000000000000" pitchFamily="50" charset="0"/>
              </a:rPr>
              <a:t>Moses </a:t>
            </a:r>
          </a:p>
          <a:p>
            <a:pPr lvl="0" algn="ctr"/>
            <a:r>
              <a:rPr lang="en-US" sz="3000" dirty="0">
                <a:latin typeface="Futura T OT" panose="02000000000000000000" pitchFamily="50" charset="0"/>
              </a:rPr>
              <a:t>Sons of Korah </a:t>
            </a:r>
          </a:p>
          <a:p>
            <a:pPr lvl="0" algn="ctr"/>
            <a:r>
              <a:rPr lang="en-US" sz="3000" dirty="0">
                <a:latin typeface="Futura T OT" panose="02000000000000000000" pitchFamily="50" charset="0"/>
              </a:rPr>
              <a:t>Asaph </a:t>
            </a:r>
          </a:p>
          <a:p>
            <a:pPr lvl="0" algn="ctr"/>
            <a:r>
              <a:rPr lang="en-US" sz="3000" dirty="0" err="1">
                <a:latin typeface="Futura T OT" panose="02000000000000000000" pitchFamily="50" charset="0"/>
              </a:rPr>
              <a:t>Heman</a:t>
            </a:r>
            <a:r>
              <a:rPr lang="en-US" sz="3000" dirty="0">
                <a:latin typeface="Futura T OT" panose="02000000000000000000" pitchFamily="50" charset="0"/>
              </a:rPr>
              <a:t> the </a:t>
            </a:r>
            <a:r>
              <a:rPr lang="en-US" sz="3000" dirty="0" err="1">
                <a:latin typeface="Futura T OT" panose="02000000000000000000" pitchFamily="50" charset="0"/>
              </a:rPr>
              <a:t>Ezrahite</a:t>
            </a:r>
            <a:r>
              <a:rPr lang="en-US" sz="3000" dirty="0">
                <a:latin typeface="Futura T OT" panose="02000000000000000000" pitchFamily="50" charset="0"/>
              </a:rPr>
              <a:t> </a:t>
            </a:r>
          </a:p>
          <a:p>
            <a:pPr lvl="0" algn="ctr"/>
            <a:r>
              <a:rPr lang="en-US" sz="3000" dirty="0">
                <a:latin typeface="Futura T OT" panose="02000000000000000000" pitchFamily="50" charset="0"/>
              </a:rPr>
              <a:t>Ethan the </a:t>
            </a:r>
            <a:r>
              <a:rPr lang="en-US" sz="3000" dirty="0" err="1">
                <a:latin typeface="Futura T OT" panose="02000000000000000000" pitchFamily="50" charset="0"/>
              </a:rPr>
              <a:t>Ezrahite</a:t>
            </a:r>
            <a:r>
              <a:rPr lang="en-US" sz="3000" dirty="0">
                <a:latin typeface="Futura T OT" panose="02000000000000000000" pitchFamily="50" charset="0"/>
              </a:rPr>
              <a:t> </a:t>
            </a:r>
          </a:p>
          <a:p>
            <a:pPr lvl="0" algn="ctr"/>
            <a:r>
              <a:rPr lang="en-US" sz="3000" dirty="0" err="1">
                <a:latin typeface="Futura T OT" panose="02000000000000000000" pitchFamily="50" charset="0"/>
              </a:rPr>
              <a:t>Jeduthun</a:t>
            </a:r>
            <a:r>
              <a:rPr lang="en-US" sz="3000" dirty="0">
                <a:latin typeface="Futura T OT" panose="02000000000000000000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6060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3211" y="1891422"/>
            <a:ext cx="2797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Futura ICG Book" panose="00000400000000000000" pitchFamily="2" charset="0"/>
              </a:rPr>
              <a:t>Structure</a:t>
            </a:r>
          </a:p>
        </p:txBody>
      </p:sp>
      <p:sp>
        <p:nvSpPr>
          <p:cNvPr id="3" name="Rectangle 2"/>
          <p:cNvSpPr/>
          <p:nvPr/>
        </p:nvSpPr>
        <p:spPr>
          <a:xfrm>
            <a:off x="2371250" y="2855422"/>
            <a:ext cx="4401501" cy="255454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0"/>
            <a:r>
              <a:rPr lang="en-US" sz="3200" dirty="0">
                <a:latin typeface="Futura T OT" panose="02000000000000000000" pitchFamily="50" charset="0"/>
              </a:rPr>
              <a:t>Book 1:	   Psalms 1-41 </a:t>
            </a:r>
          </a:p>
          <a:p>
            <a:pPr lvl="0"/>
            <a:r>
              <a:rPr lang="en-US" sz="3200" dirty="0">
                <a:latin typeface="Futura T OT" panose="02000000000000000000" pitchFamily="50" charset="0"/>
              </a:rPr>
              <a:t>Book 2:	   Psalms 42-72 </a:t>
            </a:r>
          </a:p>
          <a:p>
            <a:pPr lvl="0"/>
            <a:r>
              <a:rPr lang="en-US" sz="3200" dirty="0">
                <a:latin typeface="Futura T OT" panose="02000000000000000000" pitchFamily="50" charset="0"/>
              </a:rPr>
              <a:t>Book 3:	   Psalms 73-89 </a:t>
            </a:r>
          </a:p>
          <a:p>
            <a:pPr lvl="0"/>
            <a:r>
              <a:rPr lang="en-US" sz="3200" dirty="0">
                <a:latin typeface="Futura T OT" panose="02000000000000000000" pitchFamily="50" charset="0"/>
              </a:rPr>
              <a:t>Book 4:	   Psalms 90-106 </a:t>
            </a:r>
          </a:p>
          <a:p>
            <a:pPr lvl="0"/>
            <a:r>
              <a:rPr lang="en-US" sz="3200" dirty="0">
                <a:latin typeface="Futura T OT" panose="02000000000000000000" pitchFamily="50" charset="0"/>
              </a:rPr>
              <a:t>Book 5:	   Psalms 107-150 </a:t>
            </a:r>
          </a:p>
        </p:txBody>
      </p:sp>
    </p:spTree>
    <p:extLst>
      <p:ext uri="{BB962C8B-B14F-4D97-AF65-F5344CB8AC3E}">
        <p14:creationId xmlns:p14="http://schemas.microsoft.com/office/powerpoint/2010/main" val="254049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4751" y="1891422"/>
            <a:ext cx="4474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Futura ICG Book" panose="00000400000000000000" pitchFamily="2" charset="0"/>
              </a:rPr>
              <a:t>Types of Psalms</a:t>
            </a:r>
          </a:p>
        </p:txBody>
      </p:sp>
      <p:sp>
        <p:nvSpPr>
          <p:cNvPr id="3" name="Rectangle 2"/>
          <p:cNvSpPr/>
          <p:nvPr/>
        </p:nvSpPr>
        <p:spPr>
          <a:xfrm>
            <a:off x="2466456" y="2855422"/>
            <a:ext cx="4211089" cy="317009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0" algn="ctr"/>
            <a:r>
              <a:rPr lang="en-US" sz="4000" dirty="0">
                <a:latin typeface="Futura T OT" panose="02000000000000000000" pitchFamily="50" charset="0"/>
              </a:rPr>
              <a:t>Praise</a:t>
            </a:r>
          </a:p>
          <a:p>
            <a:pPr lvl="0" algn="ctr"/>
            <a:r>
              <a:rPr lang="en-US" sz="4000" dirty="0">
                <a:latin typeface="Futura T OT" panose="02000000000000000000" pitchFamily="50" charset="0"/>
              </a:rPr>
              <a:t>Thanksgiving</a:t>
            </a:r>
          </a:p>
          <a:p>
            <a:pPr lvl="0" algn="ctr"/>
            <a:r>
              <a:rPr lang="en-US" sz="4000" dirty="0">
                <a:latin typeface="Futura T OT" panose="02000000000000000000" pitchFamily="50" charset="0"/>
              </a:rPr>
              <a:t>Lament</a:t>
            </a:r>
          </a:p>
          <a:p>
            <a:pPr lvl="0" algn="ctr"/>
            <a:r>
              <a:rPr lang="en-US" sz="4000" dirty="0">
                <a:latin typeface="Futura T OT" panose="02000000000000000000" pitchFamily="50" charset="0"/>
              </a:rPr>
              <a:t>Wisdom</a:t>
            </a:r>
          </a:p>
          <a:p>
            <a:pPr lvl="0" algn="ctr"/>
            <a:r>
              <a:rPr lang="en-US" sz="4000" dirty="0">
                <a:latin typeface="Futura T OT" panose="02000000000000000000" pitchFamily="50" charset="0"/>
              </a:rPr>
              <a:t>Royal</a:t>
            </a:r>
          </a:p>
        </p:txBody>
      </p:sp>
    </p:spTree>
    <p:extLst>
      <p:ext uri="{BB962C8B-B14F-4D97-AF65-F5344CB8AC3E}">
        <p14:creationId xmlns:p14="http://schemas.microsoft.com/office/powerpoint/2010/main" val="261955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</TotalTime>
  <Words>27</Words>
  <Application>Microsoft Office PowerPoint</Application>
  <PresentationFormat>On-screen Show (4:3)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Futura ICG Book</vt:lpstr>
      <vt:lpstr>Futura T OT</vt:lpstr>
      <vt:lpstr>Harrington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56</cp:revision>
  <dcterms:created xsi:type="dcterms:W3CDTF">2016-10-12T16:57:19Z</dcterms:created>
  <dcterms:modified xsi:type="dcterms:W3CDTF">2016-10-17T18:31:05Z</dcterms:modified>
</cp:coreProperties>
</file>