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9"/>
    <a:srgbClr val="FFFFCC"/>
    <a:srgbClr val="CBCDCB"/>
    <a:srgbClr val="B8BBB7"/>
    <a:srgbClr val="E5A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0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6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7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86D-912C-42A7-AB99-DB53AE35F97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41E1-CA92-4E8A-8904-9B898EDC9E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69BF-BC40-401F-943F-BD47FD453F9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4BA2-2272-447D-8987-D891D19541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59456"/>
            <a:ext cx="5552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cap="all" dirty="0">
                <a:solidFill>
                  <a:srgbClr val="FFF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Cn" panose="020B0506000000000000" pitchFamily="34" charset="0"/>
              </a:rPr>
              <a:t>Unique Challenges</a:t>
            </a:r>
          </a:p>
          <a:p>
            <a:pPr>
              <a:lnSpc>
                <a:spcPts val="7000"/>
              </a:lnSpc>
            </a:pPr>
            <a:r>
              <a:rPr lang="en-US" sz="6000" b="1" cap="all" dirty="0">
                <a:solidFill>
                  <a:srgbClr val="FFFB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Cn" panose="020B0506000000000000" pitchFamily="34" charset="0"/>
              </a:rPr>
              <a:t>Christians face</a:t>
            </a:r>
          </a:p>
        </p:txBody>
      </p:sp>
    </p:spTree>
    <p:extLst>
      <p:ext uri="{BB962C8B-B14F-4D97-AF65-F5344CB8AC3E}">
        <p14:creationId xmlns:p14="http://schemas.microsoft.com/office/powerpoint/2010/main" val="91849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58944" y="2264935"/>
            <a:ext cx="46603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cap="all" dirty="0">
                <a:solidFill>
                  <a:schemeClr val="accent2">
                    <a:lumMod val="50000"/>
                  </a:schemeClr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pews</a:t>
            </a:r>
            <a:endParaRPr lang="en-US" sz="9600" cap="all" dirty="0">
              <a:solidFill>
                <a:schemeClr val="accent2">
                  <a:lumMod val="50000"/>
                </a:schemeClr>
              </a:soli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844" y="424425"/>
            <a:ext cx="6916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Challenges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1111" y="793543"/>
            <a:ext cx="7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kzidenz Grotesk BE" panose="020B0500000000000000" pitchFamily="34" charset="0"/>
              </a:rPr>
              <a:t>of</a:t>
            </a:r>
            <a:endParaRPr lang="en-US" sz="4400" dirty="0">
              <a:latin typeface="Akzidenz Grotesk BE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516" y="1452831"/>
            <a:ext cx="636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BoldEx" panose="020B0505000000000000" pitchFamily="34" charset="0"/>
              </a:rPr>
              <a:t>Growing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0855" y="2726599"/>
            <a:ext cx="14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" panose="020B0500000000000000" pitchFamily="34" charset="0"/>
              </a:rPr>
              <a:t>on the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zidenz Grotesk BE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6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" y="5677894"/>
            <a:ext cx="313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 BoldEx" panose="020B0505000000000000" pitchFamily="34" charset="0"/>
              </a:rPr>
              <a:t>Challenges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4377" y="5785615"/>
            <a:ext cx="49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" panose="020B0500000000000000" pitchFamily="34" charset="0"/>
              </a:rPr>
              <a:t>of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zidenz Grotesk BE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605" y="6030099"/>
            <a:ext cx="395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 BoldEx" panose="020B0505000000000000" pitchFamily="34" charset="0"/>
              </a:rPr>
              <a:t>Growing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0531" y="5794686"/>
            <a:ext cx="82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" panose="020B0500000000000000" pitchFamily="34" charset="0"/>
              </a:rPr>
              <a:t>on the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zidenz Grotesk BE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3821" y="5999320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all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st="635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 BoldEx" panose="020B0505000000000000" pitchFamily="34" charset="0"/>
              </a:rPr>
              <a:t>Pews</a:t>
            </a:r>
            <a:endParaRPr kumimoji="0" lang="en-US" sz="1050" b="0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63500" dist="635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1" y="781396"/>
            <a:ext cx="8761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kzidenz Grotesk BE Cn" panose="020B0506000000000000" pitchFamily="34" charset="0"/>
              </a:rPr>
              <a:t>Having your own faith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zidenz Grotesk BE Cn" panose="020B0506000000000000" pitchFamily="34" charset="0"/>
            </a:endParaRPr>
          </a:p>
          <a:p>
            <a:pPr algn="ctr" defTabSz="914400">
              <a:defRPr/>
            </a:pPr>
            <a:r>
              <a:rPr lang="en-US" sz="600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Cn" panose="020B0506000000000000" pitchFamily="34" charset="0"/>
              </a:rPr>
              <a:t>Trusting in your religious heritage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kzidenz Grotesk BE Cn" panose="020B0506000000000000" pitchFamily="34" charset="0"/>
            </a:endParaRPr>
          </a:p>
          <a:p>
            <a:pPr algn="ctr" defTabSz="914400">
              <a:defRPr/>
            </a:pPr>
            <a:r>
              <a:rPr lang="en-US" sz="6000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zidenz Grotesk BE Cn" panose="020B0506000000000000" pitchFamily="34" charset="0"/>
              </a:rPr>
              <a:t>Being “holier than thou”</a:t>
            </a:r>
          </a:p>
        </p:txBody>
      </p:sp>
    </p:spTree>
    <p:extLst>
      <p:ext uri="{BB962C8B-B14F-4D97-AF65-F5344CB8AC3E}">
        <p14:creationId xmlns:p14="http://schemas.microsoft.com/office/powerpoint/2010/main" val="4266629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6590</TotalTime>
  <Words>33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Akzidenz Grotesk BE</vt:lpstr>
      <vt:lpstr>Akzidenz Grotesk BE BoldEx</vt:lpstr>
      <vt:lpstr>Akzidenz Grotesk BE Cn</vt:lpstr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80</cp:revision>
  <dcterms:created xsi:type="dcterms:W3CDTF">2016-10-06T23:08:56Z</dcterms:created>
  <dcterms:modified xsi:type="dcterms:W3CDTF">2016-11-16T04:14:01Z</dcterms:modified>
</cp:coreProperties>
</file>