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0" r:id="rId4"/>
  </p:sldIdLst>
  <p:sldSz cx="9144000" cy="6858000" type="screen4x3"/>
  <p:notesSz cx="6858000" cy="9144000"/>
  <p:embeddedFontLst>
    <p:embeddedFont>
      <p:font typeface="Ambiance BT" panose="02000506050000020004" pitchFamily="2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ook Antiqua" panose="02040602050305030304" pitchFamily="18" charset="0"/>
      <p:regular r:id="rId12"/>
      <p:bold r:id="rId13"/>
      <p:italic r:id="rId14"/>
      <p:boldItalic r:id="rId15"/>
    </p:embeddedFont>
    <p:embeddedFont>
      <p:font typeface="Advantage" panose="020B0600000000020000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4A71-1DA0-4CA3-B2E3-1971EA7531A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9869" y="6035971"/>
            <a:ext cx="325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Isaiah 55:8-9</a:t>
            </a: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5879871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4" y="4744199"/>
            <a:ext cx="2682243" cy="1795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</p:cNvCxnSpPr>
          <p:nvPr/>
        </p:nvCxnSpPr>
        <p:spPr>
          <a:xfrm>
            <a:off x="2621280" y="374423"/>
            <a:ext cx="6522720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63" y="82035"/>
            <a:ext cx="2603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Isaiah 55:8-9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004" y="1307298"/>
            <a:ext cx="3749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latin typeface="Advantage" panose="020B0600000000020000" pitchFamily="34" charset="0"/>
              </a:rPr>
              <a:t>Our ways</a:t>
            </a:r>
            <a:r>
              <a:rPr lang="en-US" sz="5400" dirty="0">
                <a:latin typeface="Advantage" panose="020B0600000000020000" pitchFamily="34" charset="0"/>
              </a:rPr>
              <a:t>:</a:t>
            </a:r>
          </a:p>
          <a:p>
            <a:pPr algn="ctr"/>
            <a:endParaRPr lang="en-US" dirty="0">
              <a:latin typeface="Advantage" panose="020B0600000000020000" pitchFamily="34" charset="0"/>
            </a:endParaRPr>
          </a:p>
          <a:p>
            <a:pPr algn="ctr"/>
            <a:r>
              <a:rPr lang="en-US" sz="4000" dirty="0">
                <a:latin typeface="Advantage" panose="020B0600000000020000" pitchFamily="34" charset="0"/>
              </a:rPr>
              <a:t>Unsatisfying</a:t>
            </a:r>
          </a:p>
          <a:p>
            <a:pPr algn="ctr"/>
            <a:r>
              <a:rPr lang="en-US" sz="4000" dirty="0">
                <a:latin typeface="Advantage" panose="020B0600000000020000" pitchFamily="34" charset="0"/>
              </a:rPr>
              <a:t>Unfulfilling</a:t>
            </a:r>
          </a:p>
          <a:p>
            <a:pPr algn="ctr"/>
            <a:r>
              <a:rPr lang="en-US" sz="4000" dirty="0">
                <a:latin typeface="Advantage" panose="020B0600000000020000" pitchFamily="34" charset="0"/>
              </a:rPr>
              <a:t>Death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6266" y="1307298"/>
            <a:ext cx="3873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latin typeface="Advantage" panose="020B0600000000020000" pitchFamily="34" charset="0"/>
              </a:rPr>
              <a:t>God’s ways</a:t>
            </a:r>
            <a:r>
              <a:rPr lang="en-US" sz="5400" dirty="0">
                <a:latin typeface="Advantage" panose="020B0600000000020000" pitchFamily="34" charset="0"/>
              </a:rPr>
              <a:t>:</a:t>
            </a:r>
          </a:p>
          <a:p>
            <a:pPr algn="ctr"/>
            <a:endParaRPr lang="en-US" dirty="0">
              <a:latin typeface="Advantage" panose="020B0600000000020000" pitchFamily="34" charset="0"/>
            </a:endParaRPr>
          </a:p>
          <a:p>
            <a:pPr lvl="0" algn="ctr"/>
            <a:r>
              <a:rPr lang="en-US" sz="4000" dirty="0">
                <a:solidFill>
                  <a:prstClr val="black"/>
                </a:solidFill>
                <a:latin typeface="Advantage" panose="020B0600000000020000" pitchFamily="34" charset="0"/>
              </a:rPr>
              <a:t>Satisfying</a:t>
            </a:r>
          </a:p>
          <a:p>
            <a:pPr lvl="0" algn="ctr"/>
            <a:r>
              <a:rPr lang="en-US" sz="4000" dirty="0">
                <a:solidFill>
                  <a:prstClr val="black"/>
                </a:solidFill>
                <a:latin typeface="Advantage" panose="020B0600000000020000" pitchFamily="34" charset="0"/>
              </a:rPr>
              <a:t>Fulfilling</a:t>
            </a:r>
          </a:p>
          <a:p>
            <a:pPr lvl="0" algn="ctr"/>
            <a:r>
              <a:rPr lang="en-US" sz="4000" dirty="0">
                <a:solidFill>
                  <a:prstClr val="black"/>
                </a:solidFill>
                <a:latin typeface="Advantage" panose="020B0600000000020000" pitchFamily="34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2909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9869" y="6035971"/>
            <a:ext cx="325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Isaiah 55:8-9</a:t>
            </a:r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-2" y="6389914"/>
            <a:ext cx="5879871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5291</TotalTime>
  <Words>33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Ambiance BT</vt:lpstr>
      <vt:lpstr>Calibri Light</vt:lpstr>
      <vt:lpstr>Arial</vt:lpstr>
      <vt:lpstr>Calibri</vt:lpstr>
      <vt:lpstr>Book Antiqua</vt:lpstr>
      <vt:lpstr>Advantage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211</cp:revision>
  <dcterms:created xsi:type="dcterms:W3CDTF">2015-10-15T22:52:19Z</dcterms:created>
  <dcterms:modified xsi:type="dcterms:W3CDTF">2016-11-20T22:26:21Z</dcterms:modified>
</cp:coreProperties>
</file>