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49" r:id="rId2"/>
  </p:sldMasterIdLst>
  <p:sldIdLst>
    <p:sldId id="256" r:id="rId3"/>
    <p:sldId id="269" r:id="rId4"/>
    <p:sldId id="257" r:id="rId5"/>
    <p:sldId id="272" r:id="rId6"/>
    <p:sldId id="271" r:id="rId7"/>
  </p:sldIdLst>
  <p:sldSz cx="9144000" cy="6858000" type="screen4x3"/>
  <p:notesSz cx="6858000" cy="9144000"/>
  <p:embeddedFontLst>
    <p:embeddedFont>
      <p:font typeface="Gotham Bold" panose="02000803030000020004" pitchFamily="2" charset="0"/>
      <p:bold r:id="rId8"/>
      <p:boldItalic r:id="rId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00"/>
    <a:srgbClr val="FF3300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27" autoAdjust="0"/>
    <p:restoredTop sz="94660"/>
  </p:normalViewPr>
  <p:slideViewPr>
    <p:cSldViewPr>
      <p:cViewPr varScale="1">
        <p:scale>
          <a:sx n="69" d="100"/>
          <a:sy n="69" d="100"/>
        </p:scale>
        <p:origin x="46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DA4B6-0B31-4F6B-BC97-FA0FE6019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0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B1BE7-436E-49AA-842B-5B0E2C1EC5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22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65DD0-B265-4920-95CC-956C15C73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56337-C150-453C-8A7B-CFDC12EE2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80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0200F-9A98-4FCA-8D2C-3A95FB4229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609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4C427-7AFA-4F9A-9D00-BFF321BF8C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308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858F3-EEAB-491B-8B46-2B2A098E9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497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40E51-8521-4A83-B690-1D6A9B66E9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267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793DD-1282-4FA0-A3E4-045933D65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330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309B7-639E-4186-BDB7-EF6780078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49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D9D97-BA21-4F9E-8B0E-D97129D7F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38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AAD12-606E-4350-9964-77BD4FD043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699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B511F-3AC9-47B2-AFE5-184D2634E8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099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637A2-6A5C-47CD-991A-9893F2FAD5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530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2E8AD-3C46-40B6-A7D0-86FDABD0CC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19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E3FC5-FF4E-4BA0-B711-841C7C471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03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E0E09-9D69-4119-A789-2E01A717BE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04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1F428-DB5E-403A-84DD-B9816AA7CD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39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51D27-4104-406E-A2C6-8AF4EACFF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0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E3A0F-8C10-484D-A8E6-A99765998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22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4E9EC-5423-4597-9400-8AD2B0D4A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06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A462B-1C95-4768-ABCE-F973B3DD3C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20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B9D5A2-1349-4C95-B0AA-615928EE711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76" name="Picture 152" descr="Happy Thanksgiving_std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697755-5159-4F4C-992A-BF797053A99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51" name="Picture 155" descr="Happy Thanksgiving_std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8543" y="953309"/>
            <a:ext cx="312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Give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3429000" y="3200400"/>
            <a:ext cx="5257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38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Lord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3595063"/>
            <a:ext cx="27508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To The </a:t>
            </a:r>
            <a:endParaRPr lang="en-US" sz="10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0343" y="1922805"/>
            <a:ext cx="643345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Thanks</a:t>
            </a:r>
            <a:endParaRPr lang="en-US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5029200"/>
            <a:ext cx="1524000" cy="71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Give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938919" y="6010870"/>
            <a:ext cx="2228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Lord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186971"/>
            <a:ext cx="114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To The </a:t>
            </a:r>
            <a:endParaRPr lang="en-US" sz="2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4864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Thanks</a:t>
            </a:r>
            <a:endParaRPr lang="en-US" sz="10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0815" y="685800"/>
            <a:ext cx="6781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Psalm 104</a:t>
            </a:r>
          </a:p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Psalm 111</a:t>
            </a:r>
          </a:p>
          <a:p>
            <a:pPr algn="ctr"/>
            <a:endParaRPr lang="en-US" sz="24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Bold" panose="02000803030000020004" pitchFamily="2" charset="0"/>
            </a:endParaRPr>
          </a:p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#372</a:t>
            </a:r>
          </a:p>
          <a:p>
            <a:pPr algn="ctr"/>
            <a:endParaRPr lang="en-US" sz="24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Bold" panose="02000803030000020004" pitchFamily="2" charset="0"/>
            </a:endParaRPr>
          </a:p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34959016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5029200"/>
            <a:ext cx="1524000" cy="71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Give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938919" y="6010870"/>
            <a:ext cx="2228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Lord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186971"/>
            <a:ext cx="114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To The </a:t>
            </a:r>
            <a:endParaRPr lang="en-US" sz="2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4864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Thanks</a:t>
            </a:r>
            <a:endParaRPr lang="en-US" sz="10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0815" y="685800"/>
            <a:ext cx="6781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Psalm 116</a:t>
            </a:r>
          </a:p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Psalm 118</a:t>
            </a:r>
          </a:p>
          <a:p>
            <a:pPr algn="ctr"/>
            <a:endParaRPr lang="en-US" sz="24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Bold" panose="02000803030000020004" pitchFamily="2" charset="0"/>
            </a:endParaRPr>
          </a:p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#644</a:t>
            </a:r>
          </a:p>
          <a:p>
            <a:pPr algn="ctr"/>
            <a:endParaRPr lang="en-US" sz="24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Bold" panose="02000803030000020004" pitchFamily="2" charset="0"/>
            </a:endParaRPr>
          </a:p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Prayer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5029200"/>
            <a:ext cx="1524000" cy="716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Give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938919" y="6010870"/>
            <a:ext cx="2228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Lord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186971"/>
            <a:ext cx="114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To The </a:t>
            </a:r>
            <a:endParaRPr lang="en-US" sz="2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4864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srgbClr val="FFFFCC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anose="02020502050506020301" pitchFamily="18" charset="0"/>
              </a:rPr>
              <a:t>Thanks</a:t>
            </a:r>
            <a:endParaRPr lang="en-US" sz="10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0815" y="685800"/>
            <a:ext cx="6781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Psalms </a:t>
            </a:r>
          </a:p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145-148</a:t>
            </a:r>
          </a:p>
          <a:p>
            <a:pPr algn="ctr"/>
            <a:endParaRPr lang="en-US" sz="24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Bold" panose="02000803030000020004" pitchFamily="2" charset="0"/>
            </a:endParaRPr>
          </a:p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#2</a:t>
            </a:r>
          </a:p>
          <a:p>
            <a:pPr algn="ctr"/>
            <a:endParaRPr lang="en-US" sz="24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Bold" panose="02000803030000020004" pitchFamily="2" charset="0"/>
            </a:endParaRPr>
          </a:p>
          <a:p>
            <a:pPr algn="ctr"/>
            <a:r>
              <a:rPr lang="en-US" sz="7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Bold" panose="02000803030000020004" pitchFamily="2" charset="0"/>
              </a:rPr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150388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8543" y="953309"/>
            <a:ext cx="312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glow rad="228600">
                    <a:srgbClr val="000000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jan Pro" panose="02020502050506020301" pitchFamily="18" charset="0"/>
                <a:ea typeface="+mn-ea"/>
                <a:cs typeface="+mn-cs"/>
              </a:rPr>
              <a:t>Give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3429000" y="3200400"/>
            <a:ext cx="5257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glow rad="228600">
                    <a:srgbClr val="000000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jan Pro" panose="02020502050506020301" pitchFamily="18" charset="0"/>
                <a:ea typeface="+mn-ea"/>
                <a:cs typeface="+mn-cs"/>
              </a:rPr>
              <a:t>Lord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3595063"/>
            <a:ext cx="27508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glow rad="228600">
                    <a:srgbClr val="000000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jan Pro" panose="02020502050506020301" pitchFamily="18" charset="0"/>
                <a:ea typeface="+mn-ea"/>
                <a:cs typeface="+mn-cs"/>
              </a:rPr>
              <a:t>To The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228600">
                  <a:srgbClr val="000000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10343" y="1922805"/>
            <a:ext cx="643345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glow rad="228600">
                    <a:srgbClr val="000000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ajan Pro" panose="02020502050506020301" pitchFamily="18" charset="0"/>
                <a:ea typeface="+mn-ea"/>
                <a:cs typeface="+mn-cs"/>
              </a:rPr>
              <a:t>Thanks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228600">
                  <a:srgbClr val="000000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6644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44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Trajan Pro</vt:lpstr>
      <vt:lpstr>Gotham Bold</vt:lpstr>
      <vt:lpstr>Arial</vt:lpstr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188</cp:revision>
  <dcterms:created xsi:type="dcterms:W3CDTF">2005-04-15T19:25:47Z</dcterms:created>
  <dcterms:modified xsi:type="dcterms:W3CDTF">2016-11-23T18:59:55Z</dcterms:modified>
</cp:coreProperties>
</file>