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sldIdLst>
    <p:sldId id="257" r:id="rId3"/>
    <p:sldId id="280" r:id="rId4"/>
    <p:sldId id="287" r:id="rId5"/>
    <p:sldId id="293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43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F36EC-28DA-43E7-8470-84811A2F802D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A5E59-7C44-429B-85ED-7055C3D20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F97D3-1173-4316-9812-C521624A50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2943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F97D3-1173-4316-9812-C521624A50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4347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907EB-024F-4E05-B9ED-3D2179B9BF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609F-67E3-43EA-975C-F5E7C5C3C4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E8E8-C401-4D1D-B8B4-976CF97B67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20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9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4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3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0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16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0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83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7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45AA8-092F-4594-8FD0-947DA77777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43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4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0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72AA-8448-4E85-ADE4-0A7AEB34AD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5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43F04-EA64-4BDC-AE67-1789B14637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399E-1602-414D-88E7-EFA6D5FDA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3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5CB1-9AE9-405C-9837-C39D3B351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9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4E93E-CE43-47FA-A003-77EB74E04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5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7F47-65A9-4926-B4DB-57419D6738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B2F4E-ABF9-4475-851D-F5403B34DE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C5459-0443-4A37-8F85-8F3F1738B69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217" name="Picture 193" descr="bible study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17BC-FAF2-4AEF-8242-C596976184F6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5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585" y="2252752"/>
            <a:ext cx="41285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Men?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04800"/>
            <a:ext cx="18851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From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390704"/>
            <a:ext cx="564930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Heaven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68193" y="1752600"/>
            <a:ext cx="8771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or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Light" panose="02000603030000020004" pitchFamily="2" charset="0"/>
              </a:rPr>
              <a:t>Studies In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Bible Authority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3550" y="4022437"/>
            <a:ext cx="2542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Light" panose="02000603030000020004" pitchFamily="2" charset="0"/>
              </a:rPr>
              <a:t>Matthew 21:23-27</a:t>
            </a:r>
          </a:p>
        </p:txBody>
      </p:sp>
    </p:spTree>
    <p:extLst>
      <p:ext uri="{BB962C8B-B14F-4D97-AF65-F5344CB8AC3E}">
        <p14:creationId xmlns:p14="http://schemas.microsoft.com/office/powerpoint/2010/main" val="40529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66317" y="174442"/>
            <a:ext cx="10887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The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218" y="632396"/>
            <a:ext cx="466205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Work</a:t>
            </a:r>
          </a:p>
        </p:txBody>
      </p:sp>
      <p:sp>
        <p:nvSpPr>
          <p:cNvPr id="9" name="Rectangle 8"/>
          <p:cNvSpPr/>
          <p:nvPr/>
        </p:nvSpPr>
        <p:spPr>
          <a:xfrm>
            <a:off x="2492628" y="1797628"/>
            <a:ext cx="5641288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Church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Light" panose="02000603030000020004" pitchFamily="2" charset="0"/>
              </a:rPr>
              <a:t>Studies In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Bible Authority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6366" y="2306030"/>
            <a:ext cx="14911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kern="0" noProof="0" dirty="0"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latin typeface="GilliesGotDLig" panose="03080402040206070703" pitchFamily="66" charset="0"/>
              </a:rPr>
              <a:t>of the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3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7337" y="169783"/>
            <a:ext cx="8800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The Work</a:t>
            </a:r>
            <a:r>
              <a:rPr kumimoji="0" lang="en-US" sz="60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 is Spiritual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 Extra Bold" panose="020B08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3134" y="1643350"/>
            <a:ext cx="57777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Preaching to the lost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Edifying the saved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Benevolence to needy saints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9684" y="5978463"/>
            <a:ext cx="746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The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7560" y="5855353"/>
            <a:ext cx="18340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27229" y="5855353"/>
            <a:ext cx="2273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Church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3016" y="5978463"/>
            <a:ext cx="972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of the</a:t>
            </a:r>
          </a:p>
        </p:txBody>
      </p:sp>
    </p:spTree>
    <p:extLst>
      <p:ext uri="{BB962C8B-B14F-4D97-AF65-F5344CB8AC3E}">
        <p14:creationId xmlns:p14="http://schemas.microsoft.com/office/powerpoint/2010/main" val="12138603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7337" y="169783"/>
            <a:ext cx="8800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The Church vs. the Individual</a:t>
            </a:r>
          </a:p>
        </p:txBody>
      </p:sp>
      <p:sp>
        <p:nvSpPr>
          <p:cNvPr id="7" name="Rectangle 6"/>
          <p:cNvSpPr/>
          <p:nvPr/>
        </p:nvSpPr>
        <p:spPr>
          <a:xfrm>
            <a:off x="239684" y="5978463"/>
            <a:ext cx="746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The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7560" y="5855353"/>
            <a:ext cx="18340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27229" y="5855353"/>
            <a:ext cx="2273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Church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3016" y="5978463"/>
            <a:ext cx="972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of the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0699" y="1637808"/>
            <a:ext cx="83626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The collective funds are restricted in use to the mission of the church.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kern="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The individual has greater freedom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than the church.</a:t>
            </a:r>
          </a:p>
        </p:txBody>
      </p:sp>
    </p:spTree>
    <p:extLst>
      <p:ext uri="{BB962C8B-B14F-4D97-AF65-F5344CB8AC3E}">
        <p14:creationId xmlns:p14="http://schemas.microsoft.com/office/powerpoint/2010/main" val="10611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7337" y="169783"/>
            <a:ext cx="8800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The Church Treasury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797" y="1396742"/>
            <a:ext cx="880040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u="sng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Benevolence Limited to Needy Saints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Acts 2:44-46; 4:33-35; 6:1-6; 11:27-30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1 Corinthians 16:1-2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2 Corinthians 8-9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Romans 15:25-26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1 Timothy 5:9-16</a:t>
            </a:r>
            <a:endParaRPr lang="en-US" sz="4400" kern="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684" y="5978463"/>
            <a:ext cx="746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The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7560" y="5855353"/>
            <a:ext cx="18340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27229" y="5855353"/>
            <a:ext cx="2273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Church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3016" y="5978463"/>
            <a:ext cx="972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of the</a:t>
            </a:r>
          </a:p>
        </p:txBody>
      </p:sp>
    </p:spTree>
    <p:extLst>
      <p:ext uri="{BB962C8B-B14F-4D97-AF65-F5344CB8AC3E}">
        <p14:creationId xmlns:p14="http://schemas.microsoft.com/office/powerpoint/2010/main" val="416354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7337" y="330496"/>
            <a:ext cx="8800407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What About the </a:t>
            </a:r>
          </a:p>
          <a:p>
            <a:pPr marL="0" marR="0" lvl="0" indent="0" algn="ctr" defTabSz="914400" eaLnBrk="1" fontAlgn="base" latinLnBrk="0" hangingPunct="1">
              <a:lnSpc>
                <a:spcPts val="5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Sponsoring Church?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7337" y="2194764"/>
            <a:ext cx="880040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It extends the limits of the elders’ authority.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It destroys congregational autonomy.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It violates the pattern revealed in Scripture.</a:t>
            </a:r>
          </a:p>
        </p:txBody>
      </p:sp>
      <p:sp>
        <p:nvSpPr>
          <p:cNvPr id="7" name="Rectangle 6"/>
          <p:cNvSpPr/>
          <p:nvPr/>
        </p:nvSpPr>
        <p:spPr>
          <a:xfrm>
            <a:off x="239684" y="5978463"/>
            <a:ext cx="7461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The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7560" y="5855353"/>
            <a:ext cx="18340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27229" y="5855353"/>
            <a:ext cx="2273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Church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3016" y="5978463"/>
            <a:ext cx="972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of the</a:t>
            </a:r>
          </a:p>
        </p:txBody>
      </p:sp>
    </p:spTree>
    <p:extLst>
      <p:ext uri="{BB962C8B-B14F-4D97-AF65-F5344CB8AC3E}">
        <p14:creationId xmlns:p14="http://schemas.microsoft.com/office/powerpoint/2010/main" val="398155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9865</TotalTime>
  <Words>142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GilliesGotDLig</vt:lpstr>
      <vt:lpstr>Gotham Light</vt:lpstr>
      <vt:lpstr>Gotham Ultra</vt:lpstr>
      <vt:lpstr>Tw Cen MT Condensed</vt:lpstr>
      <vt:lpstr>Tw Cen MT Condensed Extra Bold</vt:lpstr>
      <vt:lpstr>Vijaya</vt:lpstr>
      <vt:lpstr>Default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312</cp:revision>
  <dcterms:created xsi:type="dcterms:W3CDTF">2016-10-14T16:59:47Z</dcterms:created>
  <dcterms:modified xsi:type="dcterms:W3CDTF">2016-12-25T14:43:55Z</dcterms:modified>
</cp:coreProperties>
</file>