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E52"/>
    <a:srgbClr val="E4C792"/>
    <a:srgbClr val="DAB788"/>
    <a:srgbClr val="C7AF77"/>
    <a:srgbClr val="EBA50F"/>
    <a:srgbClr val="BBA261"/>
    <a:srgbClr val="D9C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5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8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5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3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6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1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8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15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6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4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4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93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90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75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7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79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3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42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1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6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77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54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7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2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3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4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0DC1E-04DF-4B42-A589-3BAC44DCEABC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10FF8-D9F9-40EB-B005-9826B589DA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7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0F6D-69C6-4234-802F-F58E835842C6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A7D9-F9DE-46EA-A999-B1DF9861B1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791E-7036-48D1-B27D-19E207A5F900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233-2BF0-42EB-B165-B255FFBEC3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5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1484" y="1928553"/>
            <a:ext cx="2721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cap="all" dirty="0">
                <a:latin typeface="Trajan Pro" panose="02020502050506020301" pitchFamily="18" charset="0"/>
              </a:rPr>
              <a:t>God’s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6489" y="2568633"/>
            <a:ext cx="56180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cap="all" dirty="0">
                <a:latin typeface="Trajan Pro" panose="02020502050506020301" pitchFamily="18" charset="0"/>
              </a:rPr>
              <a:t>glory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8847" y="4207750"/>
            <a:ext cx="113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rajan Pro" panose="02020502050506020301" pitchFamily="18" charset="0"/>
              </a:rPr>
              <a:t>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597" y="4730970"/>
            <a:ext cx="805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rajan Pro" panose="02020502050506020301" pitchFamily="18" charset="0"/>
              </a:rPr>
              <a:t>salvation through judgment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8524" y="5415980"/>
            <a:ext cx="43669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GaramondBoldItalic" panose="00000400000000000000" pitchFamily="2" charset="0"/>
              </a:rPr>
              <a:t>A Biblical Theology</a:t>
            </a:r>
          </a:p>
        </p:txBody>
      </p:sp>
    </p:spTree>
    <p:extLst>
      <p:ext uri="{BB962C8B-B14F-4D97-AF65-F5344CB8AC3E}">
        <p14:creationId xmlns:p14="http://schemas.microsoft.com/office/powerpoint/2010/main" val="34940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845" y="6393941"/>
            <a:ext cx="101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9404" y="6256579"/>
            <a:ext cx="18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glory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6235" y="6380745"/>
            <a:ext cx="471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in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jan Pro" panose="02020502050506020301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1123" y="6380745"/>
            <a:ext cx="41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salvation through judgment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859" y="121835"/>
            <a:ext cx="8850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God Dwelling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" panose="02020502050506020301" pitchFamily="18" charset="0"/>
                <a:ea typeface="+mn-ea"/>
                <a:cs typeface="+mn-cs"/>
              </a:rPr>
              <a:t>With Man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9626" y="2039512"/>
            <a:ext cx="6824748" cy="3231654"/>
          </a:xfrm>
          <a:prstGeom prst="rect">
            <a:avLst/>
          </a:prstGeom>
          <a:solidFill>
            <a:srgbClr val="E4BE52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The Garden of Eden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The promises to Abraham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The Mosaic Covenant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A New Covenant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The Word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Tabernacled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Italic" panose="00000400000000000000" pitchFamily="2" charset="0"/>
              </a:rPr>
              <a:t> Among 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dirty="0">
                <a:solidFill>
                  <a:prstClr val="black"/>
                </a:solidFill>
                <a:latin typeface="GaramondItalic" panose="00000400000000000000" pitchFamily="2" charset="0"/>
              </a:rPr>
              <a:t>The Temple of His Body:  The Church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Itali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74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46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GaramondBoldItalic</vt:lpstr>
      <vt:lpstr>GaramondItalic</vt:lpstr>
      <vt:lpstr>Trajan Pro</vt:lpstr>
      <vt:lpstr>Office Theme</vt:lpstr>
      <vt:lpstr>Custom Design</vt:lpstr>
      <vt:lpstr>1_Custom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49</cp:revision>
  <dcterms:created xsi:type="dcterms:W3CDTF">2017-01-04T23:02:13Z</dcterms:created>
  <dcterms:modified xsi:type="dcterms:W3CDTF">2017-01-26T00:26:56Z</dcterms:modified>
</cp:coreProperties>
</file>