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2" r:id="rId5"/>
    <p:sldId id="265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474422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kindness</a:t>
            </a:r>
            <a:endParaRPr lang="en-US" sz="16600" cap="all" dirty="0">
              <a:solidFill>
                <a:srgbClr val="663300"/>
              </a:solidFill>
              <a:latin typeface="Bender Inline" panose="020000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5811" y="5488394"/>
            <a:ext cx="3868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kindness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875497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Kindness is selfless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and humble.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75497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Kindness is showing others respect and honor.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5811" y="5488394"/>
            <a:ext cx="3868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42140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75497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Kindness is even to be extended to our enemies.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5811" y="5488394"/>
            <a:ext cx="3868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13952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484059"/>
            <a:ext cx="91439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47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60</cp:revision>
  <dcterms:created xsi:type="dcterms:W3CDTF">2017-01-01T12:06:34Z</dcterms:created>
  <dcterms:modified xsi:type="dcterms:W3CDTF">2017-02-01T00:44:19Z</dcterms:modified>
</cp:coreProperties>
</file>