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6" r:id="rId3"/>
    <p:sldId id="257" r:id="rId4"/>
    <p:sldId id="262" r:id="rId5"/>
    <p:sldId id="265" r:id="rId6"/>
    <p:sldId id="259" r:id="rId7"/>
    <p:sldId id="264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00"/>
    <a:srgbClr val="479609"/>
    <a:srgbClr val="94C66E"/>
    <a:srgbClr val="99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9" d="100"/>
          <a:sy n="69" d="100"/>
        </p:scale>
        <p:origin x="1226" y="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087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62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8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95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4133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5064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1284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038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915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1518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52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619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657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7116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26248-C209-43A4-996B-2BFCD494E41B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042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182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784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213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283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9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121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61BA-258C-4702-AE54-E9ABA9D87A77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113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761BA-258C-4702-AE54-E9ABA9D87A77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6F6AD-B0D5-47D5-BDB4-D667FA5CAA0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122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26248-C209-43A4-996B-2BFCD494E41B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D29D7-DCA6-44FA-AE31-93FFE58FE729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764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9528" y="-166255"/>
            <a:ext cx="5624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0588" y="1047404"/>
            <a:ext cx="87228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479609"/>
                </a:solidFill>
                <a:latin typeface="Ambiance BT" panose="02000506050000020004" pitchFamily="2" charset="0"/>
              </a:rPr>
              <a:t>Godly Character</a:t>
            </a:r>
          </a:p>
        </p:txBody>
      </p:sp>
    </p:spTree>
    <p:extLst>
      <p:ext uri="{BB962C8B-B14F-4D97-AF65-F5344CB8AC3E}">
        <p14:creationId xmlns:p14="http://schemas.microsoft.com/office/powerpoint/2010/main" val="1880048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9528" y="-166255"/>
            <a:ext cx="5624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588" y="1047404"/>
            <a:ext cx="87228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479609"/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2452254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obedience</a:t>
            </a:r>
          </a:p>
        </p:txBody>
      </p:sp>
    </p:spTree>
    <p:extLst>
      <p:ext uri="{BB962C8B-B14F-4D97-AF65-F5344CB8AC3E}">
        <p14:creationId xmlns:p14="http://schemas.microsoft.com/office/powerpoint/2010/main" val="165174025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990774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842337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75811" y="5149839"/>
            <a:ext cx="386818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8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obedience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9506" y="1875497"/>
            <a:ext cx="87449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Obedience is an </a:t>
            </a:r>
          </a:p>
          <a:p>
            <a:pPr algn="ctr"/>
            <a:r>
              <a:rPr lang="en-US" sz="6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act of submission.</a:t>
            </a:r>
          </a:p>
        </p:txBody>
      </p:sp>
    </p:spTree>
    <p:extLst>
      <p:ext uri="{BB962C8B-B14F-4D97-AF65-F5344CB8AC3E}">
        <p14:creationId xmlns:p14="http://schemas.microsoft.com/office/powerpoint/2010/main" val="10932964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990774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842337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75811" y="5149839"/>
            <a:ext cx="386818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8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obedience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9506" y="1875497"/>
            <a:ext cx="87449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Obedience is an </a:t>
            </a:r>
          </a:p>
          <a:p>
            <a:pPr algn="ctr"/>
            <a:r>
              <a:rPr lang="en-US" sz="6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act of love.</a:t>
            </a:r>
          </a:p>
        </p:txBody>
      </p:sp>
    </p:spTree>
    <p:extLst>
      <p:ext uri="{BB962C8B-B14F-4D97-AF65-F5344CB8AC3E}">
        <p14:creationId xmlns:p14="http://schemas.microsoft.com/office/powerpoint/2010/main" val="4214003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990774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842337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75811" y="5149839"/>
            <a:ext cx="386818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8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obedience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9506" y="1875497"/>
            <a:ext cx="87449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Obedience is an </a:t>
            </a:r>
          </a:p>
          <a:p>
            <a:pPr algn="ctr"/>
            <a:r>
              <a:rPr lang="en-US" sz="6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act </a:t>
            </a:r>
            <a:r>
              <a:rPr lang="en-US" sz="660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of faith.</a:t>
            </a:r>
            <a:endParaRPr lang="en-US" sz="6600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haparral Pro" panose="02060503040505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23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990774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5842337"/>
            <a:ext cx="40455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accent6">
                    <a:lumMod val="50000"/>
                  </a:schemeClr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275811" y="5149839"/>
            <a:ext cx="386818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8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obedience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9506" y="1612668"/>
            <a:ext cx="874498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>
                <a:solidFill>
                  <a:srgbClr val="66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haparral Pro" panose="02060503040505020203" pitchFamily="18" charset="0"/>
              </a:rPr>
              <a:t>Partial obedience is the same as disobedience.</a:t>
            </a:r>
          </a:p>
        </p:txBody>
      </p:sp>
    </p:spTree>
    <p:extLst>
      <p:ext uri="{BB962C8B-B14F-4D97-AF65-F5344CB8AC3E}">
        <p14:creationId xmlns:p14="http://schemas.microsoft.com/office/powerpoint/2010/main" val="51479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9528" y="-166255"/>
            <a:ext cx="562494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Growing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0588" y="1047404"/>
            <a:ext cx="872282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800" dirty="0">
                <a:solidFill>
                  <a:srgbClr val="479609"/>
                </a:solidFill>
                <a:latin typeface="Ambiance BT" panose="02000506050000020004" pitchFamily="2" charset="0"/>
              </a:rPr>
              <a:t>Godly Character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445431"/>
            <a:ext cx="91440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cap="all" dirty="0">
                <a:solidFill>
                  <a:srgbClr val="663300"/>
                </a:solidFill>
                <a:latin typeface="Bender Inline" panose="02000000000000000000" pitchFamily="50" charset="0"/>
                <a:cs typeface="Times New Roman" panose="02020603050405020304" pitchFamily="18" charset="0"/>
              </a:rPr>
              <a:t>obedience</a:t>
            </a:r>
          </a:p>
        </p:txBody>
      </p:sp>
    </p:spTree>
    <p:extLst>
      <p:ext uri="{BB962C8B-B14F-4D97-AF65-F5344CB8AC3E}">
        <p14:creationId xmlns:p14="http://schemas.microsoft.com/office/powerpoint/2010/main" val="245879441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1254</TotalTime>
  <Words>56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6" baseType="lpstr">
      <vt:lpstr>Ambiance BT</vt:lpstr>
      <vt:lpstr>Arial</vt:lpstr>
      <vt:lpstr>Bender Inline</vt:lpstr>
      <vt:lpstr>Calibri</vt:lpstr>
      <vt:lpstr>Calibri Light</vt:lpstr>
      <vt:lpstr>Chaparral Pro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Marshall Reid</dc:creator>
  <cp:lastModifiedBy>Marshall Reid</cp:lastModifiedBy>
  <cp:revision>45</cp:revision>
  <dcterms:created xsi:type="dcterms:W3CDTF">2017-01-01T12:06:34Z</dcterms:created>
  <dcterms:modified xsi:type="dcterms:W3CDTF">2017-01-15T14:38:12Z</dcterms:modified>
</cp:coreProperties>
</file>