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62" r:id="rId5"/>
    <p:sldId id="265" r:id="rId6"/>
    <p:sldId id="267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479609"/>
    <a:srgbClr val="94C66E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6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8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6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8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95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3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06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28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03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915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518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2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619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57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116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42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8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8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1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8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9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2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1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761BA-258C-4702-AE54-E9ABA9D87A77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12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26248-C209-43A4-996B-2BFCD494E41B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76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9528" y="-166255"/>
            <a:ext cx="56249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0588" y="1047404"/>
            <a:ext cx="87228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479609"/>
                </a:solidFill>
                <a:latin typeface="Ambiance BT" panose="02000506050000020004" pitchFamily="2" charset="0"/>
              </a:rPr>
              <a:t>Godly Character</a:t>
            </a:r>
          </a:p>
        </p:txBody>
      </p:sp>
    </p:spTree>
    <p:extLst>
      <p:ext uri="{BB962C8B-B14F-4D97-AF65-F5344CB8AC3E}">
        <p14:creationId xmlns:p14="http://schemas.microsoft.com/office/powerpoint/2010/main" val="188004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9528" y="-166255"/>
            <a:ext cx="56249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589" y="911275"/>
            <a:ext cx="872282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solidFill>
                  <a:srgbClr val="479609"/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773323"/>
            <a:ext cx="9144000" cy="266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138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Forgiving</a:t>
            </a:r>
          </a:p>
          <a:p>
            <a:pPr algn="ctr">
              <a:lnSpc>
                <a:spcPts val="10000"/>
              </a:lnSpc>
            </a:pPr>
            <a:r>
              <a:rPr lang="en-US" sz="138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16517402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990774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842337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6">
                    <a:lumMod val="50000"/>
                  </a:schemeClr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42807" y="5133718"/>
            <a:ext cx="400119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en-US" sz="68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Forgiving</a:t>
            </a:r>
          </a:p>
          <a:p>
            <a:pPr algn="ctr">
              <a:lnSpc>
                <a:spcPts val="6000"/>
              </a:lnSpc>
            </a:pPr>
            <a:r>
              <a:rPr lang="en-US" sz="68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others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1041" y="911220"/>
            <a:ext cx="774191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" panose="02060503040505020203" pitchFamily="18" charset="0"/>
              </a:rPr>
              <a:t>Forgiveness requires recognition of our own sin.</a:t>
            </a:r>
          </a:p>
        </p:txBody>
      </p:sp>
    </p:spTree>
    <p:extLst>
      <p:ext uri="{BB962C8B-B14F-4D97-AF65-F5344CB8AC3E}">
        <p14:creationId xmlns:p14="http://schemas.microsoft.com/office/powerpoint/2010/main" val="10932964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990774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842337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6">
                    <a:lumMod val="50000"/>
                  </a:schemeClr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450406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" panose="02060503040505020203" pitchFamily="18" charset="0"/>
              </a:rPr>
              <a:t>Forgiveness requires </a:t>
            </a:r>
          </a:p>
          <a:p>
            <a:pPr algn="ctr"/>
            <a:r>
              <a:rPr lang="en-US" sz="6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" panose="02060503040505020203" pitchFamily="18" charset="0"/>
              </a:rPr>
              <a:t>love and compassion.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42807" y="5133718"/>
            <a:ext cx="400119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en-US" sz="68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Forgiving</a:t>
            </a:r>
          </a:p>
          <a:p>
            <a:pPr algn="ctr">
              <a:lnSpc>
                <a:spcPts val="6000"/>
              </a:lnSpc>
            </a:pPr>
            <a:r>
              <a:rPr lang="en-US" sz="68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421400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990774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842337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6">
                    <a:lumMod val="50000"/>
                  </a:schemeClr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433781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" panose="02060503040505020203" pitchFamily="18" charset="0"/>
              </a:rPr>
              <a:t>Forgiving others makes us more like God.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42807" y="5133718"/>
            <a:ext cx="400119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en-US" sz="68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Forgiving</a:t>
            </a:r>
          </a:p>
          <a:p>
            <a:pPr algn="ctr">
              <a:lnSpc>
                <a:spcPts val="6000"/>
              </a:lnSpc>
            </a:pPr>
            <a:r>
              <a:rPr lang="en-US" sz="68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81446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9528" y="-166255"/>
            <a:ext cx="56249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all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Bender Inline" panose="02000000000000000000" pitchFamily="50" charset="0"/>
                <a:ea typeface="+mn-ea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589" y="911275"/>
            <a:ext cx="872282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0" i="0" u="none" strike="noStrike" kern="1200" cap="none" spc="0" normalizeH="0" baseline="0" noProof="0" dirty="0">
                <a:ln>
                  <a:noFill/>
                </a:ln>
                <a:solidFill>
                  <a:srgbClr val="479609"/>
                </a:solidFill>
                <a:effectLst/>
                <a:uLnTx/>
                <a:uFillTx/>
                <a:latin typeface="Ambiance BT" panose="02000506050000020004" pitchFamily="2" charset="0"/>
                <a:ea typeface="+mn-ea"/>
                <a:cs typeface="+mn-cs"/>
              </a:rPr>
              <a:t>Godly Character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6116" y="2773323"/>
            <a:ext cx="8251767" cy="266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138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Forgiving</a:t>
            </a:r>
          </a:p>
          <a:p>
            <a:pPr algn="ctr">
              <a:lnSpc>
                <a:spcPts val="10000"/>
              </a:lnSpc>
            </a:pPr>
            <a:r>
              <a:rPr lang="en-US" sz="138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9191314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2122</TotalTime>
  <Words>50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Ambiance BT</vt:lpstr>
      <vt:lpstr>Arial</vt:lpstr>
      <vt:lpstr>Bender Inline</vt:lpstr>
      <vt:lpstr>Calibri</vt:lpstr>
      <vt:lpstr>Calibri Light</vt:lpstr>
      <vt:lpstr>Chaparral Pro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88</cp:revision>
  <dcterms:created xsi:type="dcterms:W3CDTF">2017-01-01T12:06:34Z</dcterms:created>
  <dcterms:modified xsi:type="dcterms:W3CDTF">2017-02-25T20:36:05Z</dcterms:modified>
</cp:coreProperties>
</file>