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4" r:id="rId4"/>
    <p:sldId id="257" r:id="rId5"/>
    <p:sldId id="266" r:id="rId6"/>
    <p:sldId id="267" r:id="rId7"/>
    <p:sldId id="262" r:id="rId8"/>
    <p:sldId id="25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479609"/>
    <a:srgbClr val="94C66E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9" d="100"/>
          <a:sy n="69" d="100"/>
        </p:scale>
        <p:origin x="66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8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6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9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0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2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9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51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6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1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8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2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1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61BA-258C-4702-AE54-E9ABA9D87A77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F6AD-B0D5-47D5-BDB4-D667FA5CAA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6248-C209-43A4-996B-2BFCD494E41B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D29D7-DCA6-44FA-AE31-93FFE58FE7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9528" y="-166255"/>
            <a:ext cx="5624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Growing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588" y="1047404"/>
            <a:ext cx="87228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479609"/>
                </a:solidFill>
                <a:latin typeface="Ambiance BT" panose="02000506050000020004" pitchFamily="2" charset="0"/>
              </a:rPr>
              <a:t>Godly Character</a:t>
            </a:r>
          </a:p>
        </p:txBody>
      </p:sp>
    </p:spTree>
    <p:extLst>
      <p:ext uri="{BB962C8B-B14F-4D97-AF65-F5344CB8AC3E}">
        <p14:creationId xmlns:p14="http://schemas.microsoft.com/office/powerpoint/2010/main" val="18800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sptalks.files.wordpress.com/2013/10/marshm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584"/>
            <a:ext cx="9144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0942" y="382385"/>
            <a:ext cx="6542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haparral Pro" panose="02060503040505020203" pitchFamily="18" charset="0"/>
              </a:rPr>
              <a:t>The Marshmallow Test</a:t>
            </a:r>
          </a:p>
        </p:txBody>
      </p:sp>
    </p:spTree>
    <p:extLst>
      <p:ext uri="{BB962C8B-B14F-4D97-AF65-F5344CB8AC3E}">
        <p14:creationId xmlns:p14="http://schemas.microsoft.com/office/powerpoint/2010/main" val="224775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9528" y="-166255"/>
            <a:ext cx="5624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Growing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588" y="1047404"/>
            <a:ext cx="87228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479609"/>
                </a:solidFill>
                <a:latin typeface="Ambiance BT" panose="02000506050000020004" pitchFamily="2" charset="0"/>
              </a:rPr>
              <a:t>Godly Character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617064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165174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506" y="1612668"/>
            <a:ext cx="87449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" panose="02060503040505020203" pitchFamily="18" charset="0"/>
              </a:rPr>
              <a:t>Change the way you view sin.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990774"/>
            <a:ext cx="404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Growing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404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Ambiance BT" panose="02000506050000020004" pitchFamily="2" charset="0"/>
              </a:rPr>
              <a:t>Godly Character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2560" y="5271759"/>
            <a:ext cx="390144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3274061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marshmallow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048"/>
            <a:ext cx="9144000" cy="49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0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90774"/>
            <a:ext cx="404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Growing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42337"/>
            <a:ext cx="404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Ambiance BT" panose="02000506050000020004" pitchFamily="2" charset="0"/>
              </a:rPr>
              <a:t>Godly Character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506" y="1612668"/>
            <a:ext cx="87449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" panose="02060503040505020203" pitchFamily="18" charset="0"/>
              </a:rPr>
              <a:t>Change what you affix your gaze upon.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42560" y="5271759"/>
            <a:ext cx="390144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10932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90774"/>
            <a:ext cx="404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Growing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42337"/>
            <a:ext cx="404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Ambiance BT" panose="02000506050000020004" pitchFamily="2" charset="0"/>
              </a:rPr>
              <a:t>Godly Character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0257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" panose="02060503040505020203" pitchFamily="18" charset="0"/>
              </a:rPr>
              <a:t>Change your relationship with God, Jesus, and the Holy Spirit.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2560" y="5271759"/>
            <a:ext cx="390144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13952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9528" y="-166255"/>
            <a:ext cx="5624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Growing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588" y="1047404"/>
            <a:ext cx="87228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479609"/>
                </a:solidFill>
                <a:latin typeface="Ambiance BT" panose="02000506050000020004" pitchFamily="2" charset="0"/>
              </a:rPr>
              <a:t>Godly Character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617064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00" cap="all" dirty="0">
                <a:solidFill>
                  <a:srgbClr val="663300"/>
                </a:solidFill>
                <a:latin typeface="Bender Inline" panose="02000000000000000000" pitchFamily="50" charset="0"/>
                <a:cs typeface="Times New Roman" panose="02020603050405020304" pitchFamily="18" charset="0"/>
              </a:rPr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2458794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2138</TotalTime>
  <Words>54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Ambiance BT</vt:lpstr>
      <vt:lpstr>Arial</vt:lpstr>
      <vt:lpstr>Bender Inline</vt:lpstr>
      <vt:lpstr>Calibri</vt:lpstr>
      <vt:lpstr>Calibri Light</vt:lpstr>
      <vt:lpstr>Chaparral Pro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74</cp:revision>
  <dcterms:created xsi:type="dcterms:W3CDTF">2017-01-01T12:06:34Z</dcterms:created>
  <dcterms:modified xsi:type="dcterms:W3CDTF">2017-05-14T13:48:33Z</dcterms:modified>
</cp:coreProperties>
</file>