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6" r:id="rId5"/>
    <p:sldId id="267" r:id="rId6"/>
    <p:sldId id="26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221123"/>
            <a:ext cx="9144000" cy="2167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11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Brotherly kindness</a:t>
            </a: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6452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 SmBd" panose="02060603040505020203" pitchFamily="18" charset="0"/>
              </a:rPr>
              <a:t>The Demand of Brotherly Kindness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0" y="5283209"/>
            <a:ext cx="390144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Brotherly kindness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40033" y="1764273"/>
            <a:ext cx="44639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1 John 3:10; 4:7-8, 20-21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John 13:34-35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John 17:20-23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Ephesians 4:2-3</a:t>
            </a:r>
          </a:p>
        </p:txBody>
      </p:sp>
    </p:spTree>
    <p:extLst>
      <p:ext uri="{BB962C8B-B14F-4D97-AF65-F5344CB8AC3E}">
        <p14:creationId xmlns:p14="http://schemas.microsoft.com/office/powerpoint/2010/main" val="3274061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6452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 SmBd" panose="02060603040505020203" pitchFamily="18" charset="0"/>
              </a:rPr>
              <a:t>Developing Brotherly Kindness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0" y="5283209"/>
            <a:ext cx="390144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Brotherly kindness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42309" y="1758098"/>
            <a:ext cx="4059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1 Thessalonians 4:9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1 John 4:9-11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John 13:34</a:t>
            </a:r>
          </a:p>
        </p:txBody>
      </p:sp>
    </p:spTree>
    <p:extLst>
      <p:ext uri="{BB962C8B-B14F-4D97-AF65-F5344CB8AC3E}">
        <p14:creationId xmlns:p14="http://schemas.microsoft.com/office/powerpoint/2010/main" val="3429951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6452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 SmBd" panose="02060603040505020203" pitchFamily="18" charset="0"/>
              </a:rPr>
              <a:t>Brotherly Kindness on Display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0" y="5283209"/>
            <a:ext cx="390144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Brotherly kindness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4268" y="1758098"/>
            <a:ext cx="59754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Romans 15:1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1 Corinthians 8:13</a:t>
            </a: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1 Peter 4:9</a:t>
            </a:r>
          </a:p>
          <a:p>
            <a:pPr algn="ctr"/>
            <a:r>
              <a:rPr lang="en-US" sz="3200" i="1">
                <a:solidFill>
                  <a:srgbClr val="663300"/>
                </a:solidFill>
                <a:latin typeface="Chaparral Pro" panose="02060503040505020203" pitchFamily="18" charset="0"/>
              </a:rPr>
              <a:t>Matthew 18:22</a:t>
            </a:r>
            <a:endParaRPr lang="en-US" sz="3200" i="1" dirty="0">
              <a:solidFill>
                <a:srgbClr val="663300"/>
              </a:solidFill>
              <a:latin typeface="Chaparral Pro" panose="02060503040505020203" pitchFamily="18" charset="0"/>
            </a:endParaRPr>
          </a:p>
          <a:p>
            <a:pPr algn="ctr"/>
            <a:r>
              <a:rPr lang="en-US" sz="3200" i="1" dirty="0">
                <a:solidFill>
                  <a:srgbClr val="663300"/>
                </a:solidFill>
                <a:latin typeface="Chaparral Pro" panose="02060503040505020203" pitchFamily="18" charset="0"/>
              </a:rPr>
              <a:t>Romans 12:10</a:t>
            </a:r>
          </a:p>
        </p:txBody>
      </p:sp>
    </p:spTree>
    <p:extLst>
      <p:ext uri="{BB962C8B-B14F-4D97-AF65-F5344CB8AC3E}">
        <p14:creationId xmlns:p14="http://schemas.microsoft.com/office/powerpoint/2010/main" val="3337519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1123"/>
            <a:ext cx="9144000" cy="2167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US" sz="11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Brotherly kindness</a:t>
            </a:r>
          </a:p>
        </p:txBody>
      </p:sp>
    </p:spTree>
    <p:extLst>
      <p:ext uri="{BB962C8B-B14F-4D97-AF65-F5344CB8AC3E}">
        <p14:creationId xmlns:p14="http://schemas.microsoft.com/office/powerpoint/2010/main" val="245879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5946</TotalTime>
  <Words>73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Ambiance BT</vt:lpstr>
      <vt:lpstr>Arial</vt:lpstr>
      <vt:lpstr>Bender Inline</vt:lpstr>
      <vt:lpstr>Calibri</vt:lpstr>
      <vt:lpstr>Calibri Light</vt:lpstr>
      <vt:lpstr>Chaparral Pro</vt:lpstr>
      <vt:lpstr>Chaparral Pro SmBd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100</cp:revision>
  <dcterms:created xsi:type="dcterms:W3CDTF">2017-01-01T12:06:34Z</dcterms:created>
  <dcterms:modified xsi:type="dcterms:W3CDTF">2017-06-04T14:08:46Z</dcterms:modified>
</cp:coreProperties>
</file>