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69" d="100"/>
          <a:sy n="69" d="100"/>
        </p:scale>
        <p:origin x="665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873B-A830-438A-9F40-487651C07C3E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1029-0C58-4BBD-BBBA-7860E2FE4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37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873B-A830-438A-9F40-487651C07C3E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1029-0C58-4BBD-BBBA-7860E2FE4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61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873B-A830-438A-9F40-487651C07C3E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1029-0C58-4BBD-BBBA-7860E2FE4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41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354C1-AE98-4D0F-8589-19B474B01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A3C1A4-6F3D-46CD-94DA-7DE285086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2822F-2B3C-4E05-B68F-E0B71F1C0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2F22-92E8-4856-979B-B51FC2BBDBCB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CDD0F-AD5A-49BF-B44F-A44F726F1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A3047-AE9F-4D86-A936-47A85EA5C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7C22-63E6-41B1-B184-55803CEB4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03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99AD3-1B5D-4590-BFAA-CF31403F7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B4865-1A93-4FB2-90A8-730855106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5DB21-F2B2-484D-9C30-EB2CD0E25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2F22-92E8-4856-979B-B51FC2BBDBCB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B189E-FF0B-46EC-AFCF-FDB04E820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1891-BF44-4C84-8B9E-8F4F3A86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7C22-63E6-41B1-B184-55803CEB4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26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8982D-6275-4379-AC36-44A54C22B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DB2623-4EE0-4B24-A2C6-F41BEB3FB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88660-276A-4A85-8EC3-4391C6DF3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2F22-92E8-4856-979B-B51FC2BBDBCB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B8317-39FD-4740-9455-E095688AF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A9396-9FCD-4491-90B9-5E756700B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7C22-63E6-41B1-B184-55803CEB4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73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E1B14-105B-4308-B259-A72E790F7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AC6C1-A393-4F8C-81C3-8E77A511A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C946E-1FA6-4EF9-B2FD-A98425995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EC3AD-5C42-4587-AC39-0313F6AC6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2F22-92E8-4856-979B-B51FC2BBDBCB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85B055-6AAC-48D7-9E9E-2CEF156B2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3ADA4A-36E9-469C-9B29-12A699716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7C22-63E6-41B1-B184-55803CEB4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91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2220A-CA98-47F8-86F9-69C69E965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B3FA8-93B0-420F-A253-E583F31EB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0E0847-5F70-4000-B845-5C58D80F4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AE4F8A-0247-4D1D-B811-38D17F91DC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346BE8-04FB-4612-BEDE-DAA0B3EDE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E7CE95-6773-4A01-BA1C-F7AAAAA11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2F22-92E8-4856-979B-B51FC2BBDBCB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81157F-C745-4DAB-9922-EE351639B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AFA5BE-9A9C-4DC5-AA31-E6939B570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7C22-63E6-41B1-B184-55803CEB4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18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1B8A7-05EA-4DD8-AEFB-DF4FD93E7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F76CD8-ECE6-487B-954D-0B3FE5AF8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2F22-92E8-4856-979B-B51FC2BBDBCB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5AB8BC-D5B1-4421-802B-21EE3B610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033C15-AE29-4B16-AE59-0EC9CA567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7C22-63E6-41B1-B184-55803CEB4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66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CC09E3-A1B9-4277-B2AD-919B8657E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2F22-92E8-4856-979B-B51FC2BBDBCB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AE2A70-04EC-4451-97AA-E3E6DC8BB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67D53-BEE0-4097-8D94-7795B154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7C22-63E6-41B1-B184-55803CEB4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60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B6BB8-C6C2-42DF-812F-FFB06104B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C6C5D-5B7E-46DF-BC93-81791BBA1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0E44E0-36B3-4AC0-B994-F9727379C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D7E9B3-D99D-4919-9866-E7A92B4B8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2F22-92E8-4856-979B-B51FC2BBDBCB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D34EBA-5A5D-4E86-A34C-3C5339FB4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E243B7-B035-44BE-9A58-5838D61E1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7C22-63E6-41B1-B184-55803CEB4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68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873B-A830-438A-9F40-487651C07C3E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1029-0C58-4BBD-BBBA-7860E2FE4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82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265CE-20DA-48F4-BACE-4B59DEC1E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BB6340-15E8-4777-A100-B1185A1A85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8B8A69-4932-49DA-84F4-A97E7B62C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B4C41C-63AC-4CFA-B42C-9916AE3EA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2F22-92E8-4856-979B-B51FC2BBDBCB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6A235-9920-4271-B9F0-5250E7339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B20F69-6D78-4C2F-B700-45AC6C7C1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7C22-63E6-41B1-B184-55803CEB4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68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B9A3F-ABFE-4FB1-A754-666DBBEE2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8E071D-ABF3-4F09-8DF9-8036890C3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377CB-6856-4542-A68F-77C881DF3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2F22-92E8-4856-979B-B51FC2BBDBCB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885F2-1628-4DA5-BD97-EB89F86DE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94221-7998-4F89-B335-B66EE7099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7C22-63E6-41B1-B184-55803CEB4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48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81B582-365D-4150-BB0F-89788B6C5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21789-EC3E-4C55-B379-4E93B6A5B4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6B1DD-0320-4CB6-9DCA-27AFC8A8C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2F22-92E8-4856-979B-B51FC2BBDBCB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66432-69D0-4E8C-B767-1AC5F67C8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FEA66-C754-4C5D-B569-47D3C1EE4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7C22-63E6-41B1-B184-55803CEB4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33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56811-BFD8-4763-B079-081B0725E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06DB63-A08C-4D0D-B0BD-B625E874C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E122E-32D3-410B-A191-E86B6640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E407-7937-4796-93C6-010E83BEAFD1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C8234-7D69-4127-8CE5-DBE1D36A4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4590C-3E0F-46DC-A527-E7221A4B9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F2A4-BF8E-47E1-BF5B-DD4AE3DBD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96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15D4D-6F1B-4518-9BE5-914EB7A87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1EBBB-E2F3-4524-9BBC-F631B9DA8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67615-249E-4707-8584-3314093B1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E407-7937-4796-93C6-010E83BEAFD1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06DF1-BD63-4DE7-8FAE-7CEFA5BDF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42497-DB51-4A9C-AAA2-97B01DA53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F2A4-BF8E-47E1-BF5B-DD4AE3DBD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352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03C15-ED46-4F43-AA07-2CDEDAD37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2F7B9-B983-47F0-8FA7-624DDA68A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54B67-538D-4E55-BC2E-4E673ACA4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E407-7937-4796-93C6-010E83BEAFD1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72AD3-CEE2-4388-97AD-AEAD348EA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6C32C-595F-4FE9-BE91-A51F47150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F2A4-BF8E-47E1-BF5B-DD4AE3DBD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08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7FB4D-0D9A-4418-B332-61725B7E1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359AA-CBB9-4E75-9E74-C5AE1CC13A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888152-A629-4FE2-8599-4926C2934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843DC9-F14F-40DA-8C16-CFDFEA61B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E407-7937-4796-93C6-010E83BEAFD1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A248BC-7A0F-47F2-B77E-B2C295788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A87580-52EE-4D1B-A34F-5A8F75D55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F2A4-BF8E-47E1-BF5B-DD4AE3DBD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211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16897-9D52-4F98-8B34-60AC2766B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63476-1D2B-4FC5-9B93-93F92430C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C8CC9F-7F75-4843-B7F9-80926B249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A1C653-B1C8-4A4E-A4A0-4A7E8C404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F9B924-EC09-49AB-B0C4-9CD31C7A81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70F860-3378-4F29-9FAF-C992DB86F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E407-7937-4796-93C6-010E83BEAFD1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756691-F092-45A4-B776-BE98FD2BB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A6736F-C233-4F43-937A-9C396B617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F2A4-BF8E-47E1-BF5B-DD4AE3DBD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62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0E489-080C-42D1-8F55-EDFB5FA17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13368F-C6A0-41AC-8CEA-0D4DA4973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E407-7937-4796-93C6-010E83BEAFD1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30588A-C8D1-4389-BDA1-A3F0DC31D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2EBF48-FE93-444A-ADF5-36F7E71E9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F2A4-BF8E-47E1-BF5B-DD4AE3DBD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734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DF603C-D823-42D1-A490-86966C4BD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E407-7937-4796-93C6-010E83BEAFD1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F2F89-A9F8-49C6-8D97-61291535F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4BFB5-7EF7-466A-B90E-8467674FF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F2A4-BF8E-47E1-BF5B-DD4AE3DBD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75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873B-A830-438A-9F40-487651C07C3E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1029-0C58-4BBD-BBBA-7860E2FE4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9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B0CAE-8780-495E-94DC-8862E1459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C8FF8-432C-4D6B-B3E2-06CFAE122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FAD56E-26BC-4192-88BE-B43B34CE0F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0BE0AC-4817-4B9E-99DB-6C7BF61D0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E407-7937-4796-93C6-010E83BEAFD1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26682-C8C6-45AE-92ED-EDF7443AE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90880-92BE-4A80-B36A-24B9BE3B8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F2A4-BF8E-47E1-BF5B-DD4AE3DBD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504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86B53-F6CA-4990-AD3D-0CBA20B63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580793-61FC-40E0-A6D1-D5E81CA952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6D98CF-8A9A-455F-8E33-9C6124C602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60865-27B1-4D7D-A078-A9298C337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E407-7937-4796-93C6-010E83BEAFD1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D5AEB5-D171-43B1-BD84-2D2119450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977B3C-2735-4298-813C-67AFB10C3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F2A4-BF8E-47E1-BF5B-DD4AE3DBD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981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0E583-ADCB-489A-B3C3-BFB687864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4BCFB6-E219-4922-A9DD-608996C68C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292CD-115D-4B60-862B-3E1F4F7F2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E407-7937-4796-93C6-010E83BEAFD1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BCFCC-421B-4459-8B26-964702F91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C6B87-26F3-4840-ABF9-7DD547FA2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F2A4-BF8E-47E1-BF5B-DD4AE3DBD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352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00C6EE-0877-4185-941A-2BCBAE99E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7ACE5C-BF4F-4B7A-9AA1-5124B0483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29428-4E20-49D9-ADA4-2D92370EF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E407-7937-4796-93C6-010E83BEAFD1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3B05E-267D-417E-ADDC-BE56E9450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FB32B-B0EF-4EDC-8331-87617A410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F2A4-BF8E-47E1-BF5B-DD4AE3DBD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96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873B-A830-438A-9F40-487651C07C3E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1029-0C58-4BBD-BBBA-7860E2FE4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08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873B-A830-438A-9F40-487651C07C3E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1029-0C58-4BBD-BBBA-7860E2FE4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873B-A830-438A-9F40-487651C07C3E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1029-0C58-4BBD-BBBA-7860E2FE4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69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873B-A830-438A-9F40-487651C07C3E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1029-0C58-4BBD-BBBA-7860E2FE4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43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873B-A830-438A-9F40-487651C07C3E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1029-0C58-4BBD-BBBA-7860E2FE4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3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873B-A830-438A-9F40-487651C07C3E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1029-0C58-4BBD-BBBA-7860E2FE4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2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A873B-A830-438A-9F40-487651C07C3E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61029-0C58-4BBD-BBBA-7860E2FE4C0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307AC3-6CDC-4F37-9467-E0BEA843CF4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2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258455-A4C9-4144-AD21-D96B16753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B0005-681E-4165-B530-6B0234018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E8ADF-DF5F-42B1-A544-D0DACCB003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72F22-92E8-4856-979B-B51FC2BBDBCB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B1BF2-D1E2-4FB9-8947-9751618C84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C16F8-584C-4CED-BFD0-9BD4CD4AD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E7C22-63E6-41B1-B184-55803CEB4AF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CF5250-0CBA-4C1B-9B22-824E17640BB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62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4C7A75-8A76-4F7E-BF4B-B11F32D72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70D22-DE88-428C-8D5C-72BAFF7EE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8B488-81AF-4080-8279-CBFE22C42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3E407-7937-4796-93C6-010E83BEAFD1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43DA4-3592-45D0-9CCF-731D8B2002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7F080-98A8-4D7D-BF83-28C0BCD90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BF2A4-BF8E-47E1-BF5B-DD4AE3DBD82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C8993A-25B5-471A-A406-DD36131F9A7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56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1EF9474-83F9-4CFA-8946-41BE1D92598C}"/>
              </a:ext>
            </a:extLst>
          </p:cNvPr>
          <p:cNvSpPr txBox="1"/>
          <p:nvPr/>
        </p:nvSpPr>
        <p:spPr>
          <a:xfrm>
            <a:off x="117021" y="572687"/>
            <a:ext cx="890995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cap="small" dirty="0">
                <a:solidFill>
                  <a:srgbClr val="D3D3D3"/>
                </a:solidFill>
                <a:effectLst/>
                <a:latin typeface="Gotham" panose="02000503040000020004" pitchFamily="50" charset="0"/>
              </a:rPr>
              <a:t>Our Father In Heaven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12F409-2F6B-4A67-8CAF-06D6BCD57F79}"/>
              </a:ext>
            </a:extLst>
          </p:cNvPr>
          <p:cNvSpPr txBox="1"/>
          <p:nvPr/>
        </p:nvSpPr>
        <p:spPr>
          <a:xfrm>
            <a:off x="1504950" y="5622471"/>
            <a:ext cx="6134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D3D3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anose="02000603030000020004" pitchFamily="2" charset="0"/>
              </a:rPr>
              <a:t>Matthew 6:9</a:t>
            </a:r>
          </a:p>
        </p:txBody>
      </p:sp>
    </p:spTree>
    <p:extLst>
      <p:ext uri="{BB962C8B-B14F-4D97-AF65-F5344CB8AC3E}">
        <p14:creationId xmlns:p14="http://schemas.microsoft.com/office/powerpoint/2010/main" val="3670472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DCAB74-B60F-4812-8361-BC2AA09C6F98}"/>
              </a:ext>
            </a:extLst>
          </p:cNvPr>
          <p:cNvSpPr txBox="1"/>
          <p:nvPr/>
        </p:nvSpPr>
        <p:spPr>
          <a:xfrm>
            <a:off x="0" y="5140235"/>
            <a:ext cx="2892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cap="small" dirty="0">
                <a:solidFill>
                  <a:srgbClr val="D3D3D3"/>
                </a:solidFill>
                <a:effectLst/>
                <a:latin typeface="Gotham" panose="02000503040000020004" pitchFamily="50" charset="0"/>
              </a:rPr>
              <a:t>Our Father In Heaven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537B89-A992-46A3-AF0B-1729CDDB2B1C}"/>
              </a:ext>
            </a:extLst>
          </p:cNvPr>
          <p:cNvSpPr txBox="1"/>
          <p:nvPr/>
        </p:nvSpPr>
        <p:spPr>
          <a:xfrm>
            <a:off x="159500" y="6472042"/>
            <a:ext cx="257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D3D3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anose="02000603030000020004" pitchFamily="2" charset="0"/>
              </a:rPr>
              <a:t>Matthew 6:9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34E0CE-4667-4FA3-A604-B969EFA979CF}"/>
              </a:ext>
            </a:extLst>
          </p:cNvPr>
          <p:cNvSpPr txBox="1"/>
          <p:nvPr/>
        </p:nvSpPr>
        <p:spPr>
          <a:xfrm>
            <a:off x="3751810" y="1676420"/>
            <a:ext cx="49045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rgbClr val="D3D3D3"/>
                </a:solidFill>
                <a:latin typeface="Aegyptus" panose="05070102010707070707" pitchFamily="18" charset="0"/>
                <a:ea typeface="Aegyptus" panose="05070102010707070707" pitchFamily="18" charset="0"/>
              </a:rPr>
              <a:t>...for love</a:t>
            </a:r>
          </a:p>
          <a:p>
            <a:pPr algn="r"/>
            <a:r>
              <a:rPr lang="en-US" sz="4000" dirty="0">
                <a:solidFill>
                  <a:srgbClr val="D3D3D3"/>
                </a:solidFill>
                <a:latin typeface="Aegyptus" panose="05070102010707070707" pitchFamily="18" charset="0"/>
                <a:ea typeface="Aegyptus" panose="05070102010707070707" pitchFamily="18" charset="0"/>
              </a:rPr>
              <a:t>...to keep his promises</a:t>
            </a:r>
          </a:p>
          <a:p>
            <a:pPr algn="r"/>
            <a:r>
              <a:rPr lang="en-US" sz="4000" dirty="0">
                <a:solidFill>
                  <a:srgbClr val="D3D3D3"/>
                </a:solidFill>
                <a:latin typeface="Aegyptus" panose="05070102010707070707" pitchFamily="18" charset="0"/>
                <a:ea typeface="Aegyptus" panose="05070102010707070707" pitchFamily="18" charset="0"/>
              </a:rPr>
              <a:t>...to give you what you need</a:t>
            </a:r>
          </a:p>
          <a:p>
            <a:pPr algn="r"/>
            <a:r>
              <a:rPr lang="en-US" sz="4000" dirty="0">
                <a:solidFill>
                  <a:srgbClr val="D3D3D3"/>
                </a:solidFill>
                <a:latin typeface="Aegyptus" panose="05070102010707070707" pitchFamily="18" charset="0"/>
                <a:ea typeface="Aegyptus" panose="05070102010707070707" pitchFamily="18" charset="0"/>
              </a:rPr>
              <a:t>...to help you</a:t>
            </a:r>
          </a:p>
          <a:p>
            <a:pPr algn="r"/>
            <a:r>
              <a:rPr lang="en-US" sz="4000" dirty="0">
                <a:solidFill>
                  <a:srgbClr val="D3D3D3"/>
                </a:solidFill>
                <a:latin typeface="Aegyptus" panose="05070102010707070707" pitchFamily="18" charset="0"/>
                <a:ea typeface="Aegyptus" panose="05070102010707070707" pitchFamily="18" charset="0"/>
              </a:rPr>
              <a:t>...for mercy and forgiveness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F6C10B-03E9-4144-80A4-798500A98AF1}"/>
              </a:ext>
            </a:extLst>
          </p:cNvPr>
          <p:cNvSpPr txBox="1"/>
          <p:nvPr/>
        </p:nvSpPr>
        <p:spPr>
          <a:xfrm>
            <a:off x="-1" y="698269"/>
            <a:ext cx="9144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D3D3D3"/>
                </a:solidFill>
                <a:latin typeface="Gotham Narrow Book" pitchFamily="50" charset="0"/>
              </a:rPr>
              <a:t>God is a Father you can count on</a:t>
            </a:r>
          </a:p>
        </p:txBody>
      </p:sp>
    </p:spTree>
    <p:extLst>
      <p:ext uri="{BB962C8B-B14F-4D97-AF65-F5344CB8AC3E}">
        <p14:creationId xmlns:p14="http://schemas.microsoft.com/office/powerpoint/2010/main" val="34020516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DCAB74-B60F-4812-8361-BC2AA09C6F98}"/>
              </a:ext>
            </a:extLst>
          </p:cNvPr>
          <p:cNvSpPr txBox="1"/>
          <p:nvPr/>
        </p:nvSpPr>
        <p:spPr>
          <a:xfrm>
            <a:off x="0" y="5140235"/>
            <a:ext cx="2892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cap="small" dirty="0">
                <a:solidFill>
                  <a:srgbClr val="D3D3D3"/>
                </a:solidFill>
                <a:effectLst/>
                <a:latin typeface="Gotham" panose="02000503040000020004" pitchFamily="50" charset="0"/>
              </a:rPr>
              <a:t>Our Father In Heaven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537B89-A992-46A3-AF0B-1729CDDB2B1C}"/>
              </a:ext>
            </a:extLst>
          </p:cNvPr>
          <p:cNvSpPr txBox="1"/>
          <p:nvPr/>
        </p:nvSpPr>
        <p:spPr>
          <a:xfrm>
            <a:off x="159500" y="6472042"/>
            <a:ext cx="257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D3D3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anose="02000603030000020004" pitchFamily="2" charset="0"/>
              </a:rPr>
              <a:t>Matthew 6:9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D6D6A3-BB07-4419-8989-0E6BF8A2FB60}"/>
              </a:ext>
            </a:extLst>
          </p:cNvPr>
          <p:cNvSpPr txBox="1"/>
          <p:nvPr/>
        </p:nvSpPr>
        <p:spPr>
          <a:xfrm>
            <a:off x="58189" y="2097599"/>
            <a:ext cx="90165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D3D3D3"/>
                </a:solidFill>
                <a:latin typeface="Gotham Narrow Book" pitchFamily="50" charset="0"/>
              </a:rPr>
              <a:t>Worship is our response to </a:t>
            </a:r>
            <a:br>
              <a:rPr lang="en-US" sz="4800" dirty="0">
                <a:solidFill>
                  <a:srgbClr val="D3D3D3"/>
                </a:solidFill>
                <a:latin typeface="Gotham Narrow Book" pitchFamily="50" charset="0"/>
              </a:rPr>
            </a:br>
            <a:r>
              <a:rPr lang="en-US" sz="4800" dirty="0">
                <a:solidFill>
                  <a:srgbClr val="D3D3D3"/>
                </a:solidFill>
                <a:latin typeface="Gotham Narrow Book" pitchFamily="50" charset="0"/>
              </a:rPr>
              <a:t>our Father’s love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0A0EF3-7843-4AF4-82D2-4F8245F6273A}"/>
              </a:ext>
            </a:extLst>
          </p:cNvPr>
          <p:cNvSpPr txBox="1"/>
          <p:nvPr/>
        </p:nvSpPr>
        <p:spPr>
          <a:xfrm>
            <a:off x="-1" y="698269"/>
            <a:ext cx="9144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D3D3D3"/>
                </a:solidFill>
                <a:latin typeface="Gotham Narrow Book" pitchFamily="50" charset="0"/>
              </a:rPr>
              <a:t>God is a Father you can count on</a:t>
            </a:r>
          </a:p>
        </p:txBody>
      </p:sp>
    </p:spTree>
    <p:extLst>
      <p:ext uri="{BB962C8B-B14F-4D97-AF65-F5344CB8AC3E}">
        <p14:creationId xmlns:p14="http://schemas.microsoft.com/office/powerpoint/2010/main" val="2549382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63</Words>
  <Application>Microsoft Office PowerPoint</Application>
  <PresentationFormat>On-screen Show (4:3)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Aegyptus</vt:lpstr>
      <vt:lpstr>Arial</vt:lpstr>
      <vt:lpstr>Calibri</vt:lpstr>
      <vt:lpstr>Calibri Light</vt:lpstr>
      <vt:lpstr>Gotham</vt:lpstr>
      <vt:lpstr>Gotham Medium</vt:lpstr>
      <vt:lpstr>Gotham Narrow Book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33</cp:revision>
  <dcterms:created xsi:type="dcterms:W3CDTF">2017-06-18T12:34:11Z</dcterms:created>
  <dcterms:modified xsi:type="dcterms:W3CDTF">2017-06-18T13:22:54Z</dcterms:modified>
</cp:coreProperties>
</file>