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0" r:id="rId5"/>
    <p:sldId id="261" r:id="rId6"/>
    <p:sldId id="274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2072623" y="4301119"/>
            <a:ext cx="71305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abortion</a:t>
            </a:r>
            <a:endParaRPr lang="en-US" sz="9600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zidenz Grotesk BE BoldEx" panose="020B0505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1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711" y="5787577"/>
            <a:ext cx="596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abortion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6C5AF7-A00D-434E-AF7B-72DF260B0A1D}"/>
              </a:ext>
            </a:extLst>
          </p:cNvPr>
          <p:cNvSpPr/>
          <p:nvPr/>
        </p:nvSpPr>
        <p:spPr>
          <a:xfrm>
            <a:off x="440575" y="1024737"/>
            <a:ext cx="826285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en-US" sz="5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God is the giver of life.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Acts 17:25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Psalm 139:13-14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Psalm 8:3-8 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Genesis 9:2-6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D66DF0-D414-41FF-BCDC-7A07EB90898C}"/>
              </a:ext>
            </a:extLst>
          </p:cNvPr>
          <p:cNvSpPr txBox="1"/>
          <p:nvPr/>
        </p:nvSpPr>
        <p:spPr>
          <a:xfrm>
            <a:off x="2529216" y="6211669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8711" y="5787577"/>
            <a:ext cx="59665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abortion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6C5AF7-A00D-434E-AF7B-72DF260B0A1D}"/>
              </a:ext>
            </a:extLst>
          </p:cNvPr>
          <p:cNvSpPr/>
          <p:nvPr/>
        </p:nvSpPr>
        <p:spPr>
          <a:xfrm>
            <a:off x="440575" y="1024737"/>
            <a:ext cx="826285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800"/>
              </a:spcAft>
              <a:defRPr/>
            </a:pPr>
            <a:r>
              <a:rPr lang="en-US" sz="54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God is the defender of the innocent.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Exodus 21:22-25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baseline="0" dirty="0">
                <a:solidFill>
                  <a:prstClr val="black"/>
                </a:solidFill>
                <a:latin typeface="GaramondItalic" panose="00000400000000000000" pitchFamily="2" charset="0"/>
              </a:rPr>
              <a:t>Proverbs 6:17</a:t>
            </a: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Jeremiah 32:35</a:t>
            </a:r>
            <a:endParaRPr lang="en-US" sz="3200" baseline="0" dirty="0">
              <a:solidFill>
                <a:prstClr val="black"/>
              </a:solidFill>
              <a:latin typeface="GaramondItalic" panose="00000400000000000000" pitchFamily="2" charset="0"/>
            </a:endParaRPr>
          </a:p>
          <a:p>
            <a:pPr lvl="0" algn="ctr">
              <a:spcAft>
                <a:spcPts val="80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Psalm 106:34-39</a:t>
            </a:r>
            <a:endParaRPr lang="en-US" sz="3200" baseline="0" dirty="0">
              <a:solidFill>
                <a:prstClr val="black"/>
              </a:solidFill>
              <a:latin typeface="GaramondItali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5816" y="5787577"/>
            <a:ext cx="58723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kzidenz Grotesk BE BoldEx" panose="020B0505000000000000" pitchFamily="34" charset="0"/>
                <a:ea typeface="+mn-ea"/>
                <a:cs typeface="+mn-cs"/>
              </a:rPr>
              <a:t>abortion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kzidenz Grotesk BE Cn" panose="020B0506000000000000" pitchFamily="34" charset="0"/>
                <a:ea typeface="+mn-ea"/>
                <a:cs typeface="+mn-cs"/>
              </a:rPr>
              <a:t>What Does the Bible Say?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37304"/>
            <a:ext cx="9143999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Applications</a:t>
            </a:r>
            <a:endParaRPr kumimoji="0" lang="en-US" sz="5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BoldEx" panose="020B0505000000000000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Cn" panose="020B0506000000000000" pitchFamily="34" charset="0"/>
              </a:rPr>
              <a:t>Pray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Spread the gospel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Support adoption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Akzidenz Grotesk BE Cn" panose="020B0506000000000000" pitchFamily="34" charset="0"/>
              </a:rPr>
              <a:t>Forgive</a:t>
            </a:r>
            <a:endParaRPr lang="en-US" sz="4000" dirty="0">
              <a:solidFill>
                <a:prstClr val="black"/>
              </a:solidFill>
              <a:latin typeface="GaramondItali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76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Akzidenz Grotesk BE BoldEx</vt:lpstr>
      <vt:lpstr>Akzidenz Grotesk BE Cn</vt:lpstr>
      <vt:lpstr>Akzidenz Grotesk BE 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87</cp:revision>
  <dcterms:created xsi:type="dcterms:W3CDTF">2017-01-06T20:17:19Z</dcterms:created>
  <dcterms:modified xsi:type="dcterms:W3CDTF">2017-06-11T21:13:35Z</dcterms:modified>
</cp:coreProperties>
</file>