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75" r:id="rId5"/>
    <p:sldId id="261" r:id="rId6"/>
    <p:sldId id="27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7" d="100"/>
          <a:sy n="67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4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62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1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7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9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13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9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1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4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8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08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2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60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28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234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3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76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6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5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73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74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58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5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9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4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3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96CD-2472-461C-9A85-F20FC47411C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30" descr="you've got questions hes got answers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-232410" y="-2273226"/>
            <a:ext cx="335280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mondsans Bold" panose="02000000000000000000" pitchFamily="50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937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0512-EC13-41AF-9C65-BEDD5475247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35" descr="you've got questions hes got answers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A9FA-A63E-43A0-B029-F95E1F283597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2" descr="you've got questions hes got answers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35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920335">
            <a:off x="2363111" y="3066545"/>
            <a:ext cx="6570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Questions</a:t>
            </a:r>
          </a:p>
        </p:txBody>
      </p:sp>
      <p:sp>
        <p:nvSpPr>
          <p:cNvPr id="3" name="TextBox 2"/>
          <p:cNvSpPr txBox="1"/>
          <p:nvPr/>
        </p:nvSpPr>
        <p:spPr>
          <a:xfrm rot="20920335">
            <a:off x="4999703" y="3815301"/>
            <a:ext cx="1765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Ex" panose="020B0505000000000000" pitchFamily="34" charset="0"/>
              </a:rPr>
              <a:t>and</a:t>
            </a:r>
          </a:p>
        </p:txBody>
      </p:sp>
      <p:sp>
        <p:nvSpPr>
          <p:cNvPr id="4" name="TextBox 3"/>
          <p:cNvSpPr txBox="1"/>
          <p:nvPr/>
        </p:nvSpPr>
        <p:spPr>
          <a:xfrm rot="20939884">
            <a:off x="3186371" y="4255042"/>
            <a:ext cx="55640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22925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0940000">
            <a:off x="2357061" y="3563067"/>
            <a:ext cx="45366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hell</a:t>
            </a:r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 </a:t>
            </a:r>
            <a:r>
              <a:rPr lang="en-US" sz="4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Ex" panose="020B0505000000000000" pitchFamily="34" charset="0"/>
              </a:rPr>
              <a:t>a</a:t>
            </a:r>
            <a:endParaRPr lang="en-US" sz="9600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zidenz Grotesk BE BoldEx" panose="020B0505000000000000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E0DCD1-31FB-4651-A203-1F2D3DD34C0A}"/>
              </a:ext>
            </a:extLst>
          </p:cNvPr>
          <p:cNvSpPr/>
          <p:nvPr/>
        </p:nvSpPr>
        <p:spPr>
          <a:xfrm rot="20940000">
            <a:off x="2181501" y="4359703"/>
            <a:ext cx="70086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real place?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CFD660-2E76-4456-8FCE-CBFAD3CB863C}"/>
              </a:ext>
            </a:extLst>
          </p:cNvPr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15789A-3033-4068-B3D3-2BDF31D7EC9B}"/>
              </a:ext>
            </a:extLst>
          </p:cNvPr>
          <p:cNvSpPr/>
          <p:nvPr/>
        </p:nvSpPr>
        <p:spPr>
          <a:xfrm rot="20940000">
            <a:off x="3573171" y="2854662"/>
            <a:ext cx="142346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Is</a:t>
            </a:r>
            <a:r>
              <a:rPr lang="en-US" sz="66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0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503" y="5787577"/>
            <a:ext cx="748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Is hell a real place?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66DF0-D414-41FF-BCDC-7A07EB90898C}"/>
              </a:ext>
            </a:extLst>
          </p:cNvPr>
          <p:cNvSpPr txBox="1"/>
          <p:nvPr/>
        </p:nvSpPr>
        <p:spPr>
          <a:xfrm>
            <a:off x="2529216" y="6211669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1" y="407207"/>
            <a:ext cx="914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Descriptions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 Of Hell</a:t>
            </a:r>
            <a:endParaRPr kumimoji="0" lang="en-US" sz="36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3013721" y="1751380"/>
            <a:ext cx="3116559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Sheol (Hebrew)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Hades (Greek)</a:t>
            </a:r>
          </a:p>
          <a:p>
            <a:pPr algn="ctr"/>
            <a:r>
              <a:rPr lang="en-US" sz="44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Gehenna (Greek)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B8C36F-C175-42DF-A4C9-2EA9462F904C}"/>
              </a:ext>
            </a:extLst>
          </p:cNvPr>
          <p:cNvCxnSpPr>
            <a:cxnSpLocks/>
          </p:cNvCxnSpPr>
          <p:nvPr/>
        </p:nvCxnSpPr>
        <p:spPr>
          <a:xfrm>
            <a:off x="3251835" y="2171700"/>
            <a:ext cx="26117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0979079-4BC2-4612-A06A-E6D6676EDFDC}"/>
              </a:ext>
            </a:extLst>
          </p:cNvPr>
          <p:cNvCxnSpPr>
            <a:cxnSpLocks/>
          </p:cNvCxnSpPr>
          <p:nvPr/>
        </p:nvCxnSpPr>
        <p:spPr>
          <a:xfrm>
            <a:off x="3371850" y="2815590"/>
            <a:ext cx="24060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2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503" y="5787577"/>
            <a:ext cx="748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Is hell a real place?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66DF0-D414-41FF-BCDC-7A07EB90898C}"/>
              </a:ext>
            </a:extLst>
          </p:cNvPr>
          <p:cNvSpPr txBox="1"/>
          <p:nvPr/>
        </p:nvSpPr>
        <p:spPr>
          <a:xfrm>
            <a:off x="2529216" y="6211669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1" y="407207"/>
            <a:ext cx="914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Descriptions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 Of Hell</a:t>
            </a:r>
            <a:endParaRPr kumimoji="0" lang="en-US" sz="36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1746931" y="1682800"/>
            <a:ext cx="565013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Outer darkness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Weeping and gnashing of teeth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Furnace of fire, everlasting fire, lake of fire and brimstone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The 2</a:t>
            </a:r>
            <a:r>
              <a:rPr lang="en-US" sz="4000" baseline="30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nd</a:t>
            </a: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 death</a:t>
            </a:r>
          </a:p>
        </p:txBody>
      </p:sp>
    </p:spTree>
    <p:extLst>
      <p:ext uri="{BB962C8B-B14F-4D97-AF65-F5344CB8AC3E}">
        <p14:creationId xmlns:p14="http://schemas.microsoft.com/office/powerpoint/2010/main" val="229000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503" y="5787577"/>
            <a:ext cx="748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Is hell a real place?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66DF0-D414-41FF-BCDC-7A07EB90898C}"/>
              </a:ext>
            </a:extLst>
          </p:cNvPr>
          <p:cNvSpPr txBox="1"/>
          <p:nvPr/>
        </p:nvSpPr>
        <p:spPr>
          <a:xfrm>
            <a:off x="2529216" y="6211669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1" y="407207"/>
            <a:ext cx="914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Who Will Be </a:t>
            </a:r>
            <a:r>
              <a:rPr lang="en-US" sz="5400" dirty="0">
                <a:solidFill>
                  <a:prstClr val="black"/>
                </a:solidFill>
                <a:latin typeface="Akzidenz Grotesk BE BoldEx" panose="020B0505000000000000" pitchFamily="34" charset="0"/>
              </a:rPr>
              <a:t>I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n Hell?</a:t>
            </a:r>
            <a:endParaRPr kumimoji="0" lang="en-US" sz="36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1145858" y="1482447"/>
            <a:ext cx="685228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Those who practice lawlessness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The wicked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The cowardly, unbelievers, abominable, murderers, sexually immoral, sorcerers, idolaters, and liars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Believers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Those who don’t care for the saints</a:t>
            </a:r>
          </a:p>
        </p:txBody>
      </p:sp>
    </p:spTree>
    <p:extLst>
      <p:ext uri="{BB962C8B-B14F-4D97-AF65-F5344CB8AC3E}">
        <p14:creationId xmlns:p14="http://schemas.microsoft.com/office/powerpoint/2010/main" val="720953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503" y="5787577"/>
            <a:ext cx="748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Is hell a real place?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66DF0-D414-41FF-BCDC-7A07EB90898C}"/>
              </a:ext>
            </a:extLst>
          </p:cNvPr>
          <p:cNvSpPr txBox="1"/>
          <p:nvPr/>
        </p:nvSpPr>
        <p:spPr>
          <a:xfrm>
            <a:off x="2529216" y="6211669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1" y="407207"/>
            <a:ext cx="914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If Hell Is Not Real</a:t>
            </a:r>
            <a:endParaRPr kumimoji="0" lang="en-US" sz="36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2021682" y="1482447"/>
            <a:ext cx="51006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Jesus is a liar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All the warnings are useless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God’s laws are pointless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God is unjust</a:t>
            </a:r>
          </a:p>
        </p:txBody>
      </p:sp>
    </p:spTree>
    <p:extLst>
      <p:ext uri="{BB962C8B-B14F-4D97-AF65-F5344CB8AC3E}">
        <p14:creationId xmlns:p14="http://schemas.microsoft.com/office/powerpoint/2010/main" val="110987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503" y="5787577"/>
            <a:ext cx="748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Is hell a real place?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66DF0-D414-41FF-BCDC-7A07EB90898C}"/>
              </a:ext>
            </a:extLst>
          </p:cNvPr>
          <p:cNvSpPr txBox="1"/>
          <p:nvPr/>
        </p:nvSpPr>
        <p:spPr>
          <a:xfrm>
            <a:off x="2529216" y="6211669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1" y="407207"/>
            <a:ext cx="914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Applications</a:t>
            </a:r>
            <a:endParaRPr kumimoji="0" lang="en-US" sz="36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1750933" y="1973937"/>
            <a:ext cx="564213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Hell is scary!</a:t>
            </a:r>
          </a:p>
          <a:p>
            <a:pPr algn="ctr"/>
            <a:endParaRPr lang="en-US" sz="1200" dirty="0">
              <a:solidFill>
                <a:prstClr val="black"/>
              </a:solidFill>
              <a:latin typeface="Akzidenz Grotesk BE Cn" panose="020B0506000000000000" pitchFamily="34" charset="0"/>
            </a:endParaRPr>
          </a:p>
          <a:p>
            <a:pPr algn="ctr"/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We have a choice: heaven or hell</a:t>
            </a:r>
          </a:p>
        </p:txBody>
      </p:sp>
    </p:spTree>
    <p:extLst>
      <p:ext uri="{BB962C8B-B14F-4D97-AF65-F5344CB8AC3E}">
        <p14:creationId xmlns:p14="http://schemas.microsoft.com/office/powerpoint/2010/main" val="3887132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</TotalTime>
  <Words>193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Akzidenz Grotesk BE BoldEx</vt:lpstr>
      <vt:lpstr>Akzidenz Grotesk BE Cn</vt:lpstr>
      <vt:lpstr>Akzidenz Grotesk BE Ex</vt:lpstr>
      <vt:lpstr>Arial</vt:lpstr>
      <vt:lpstr>Calibri</vt:lpstr>
      <vt:lpstr>Calibri Light</vt:lpstr>
      <vt:lpstr>Edmondsans Bold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139</cp:revision>
  <dcterms:created xsi:type="dcterms:W3CDTF">2017-01-06T20:17:19Z</dcterms:created>
  <dcterms:modified xsi:type="dcterms:W3CDTF">2017-06-18T21:28:07Z</dcterms:modified>
</cp:coreProperties>
</file>