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Samuel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Rise Of David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CA894-7286-469A-99D4-F23C27E56EA7}"/>
              </a:ext>
            </a:extLst>
          </p:cNvPr>
          <p:cNvSpPr txBox="1"/>
          <p:nvPr/>
        </p:nvSpPr>
        <p:spPr>
          <a:xfrm>
            <a:off x="384550" y="2356172"/>
            <a:ext cx="8374900" cy="3200876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David’s Conquest and God’s Covenant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conquers Jerusalem (2 Samuel 5:6-9).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God’s presence with him makes him great (2 Samuel 5:10).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defeats the Philistines (2 Samuel 5:17-25).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He brings the ark to Jerusalem (2 Samuel 6:1-23).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Yahweh gives him rest (2 Samuel 7:1).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God makes a covenant with David (2 Samuel 7:4-16)</a:t>
            </a:r>
          </a:p>
        </p:txBody>
      </p:sp>
    </p:spTree>
    <p:extLst>
      <p:ext uri="{BB962C8B-B14F-4D97-AF65-F5344CB8AC3E}">
        <p14:creationId xmlns:p14="http://schemas.microsoft.com/office/powerpoint/2010/main" val="1042141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Samuel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Consequences Of Sin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CA894-7286-469A-99D4-F23C27E56EA7}"/>
              </a:ext>
            </a:extLst>
          </p:cNvPr>
          <p:cNvSpPr txBox="1"/>
          <p:nvPr/>
        </p:nvSpPr>
        <p:spPr>
          <a:xfrm>
            <a:off x="973672" y="2356172"/>
            <a:ext cx="7196657" cy="2631490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God’s Judgment on David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The sword will never depart from his house (2 Sam. 12:10).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His wives will be given to his neighbor in the sight of all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(2 Sam. 12:11-12).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His son will die (2 Sam. 12:14).</a:t>
            </a:r>
          </a:p>
        </p:txBody>
      </p:sp>
    </p:spTree>
    <p:extLst>
      <p:ext uri="{BB962C8B-B14F-4D97-AF65-F5344CB8AC3E}">
        <p14:creationId xmlns:p14="http://schemas.microsoft.com/office/powerpoint/2010/main" val="1852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Samuel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Consequences Of Sin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CA894-7286-469A-99D4-F23C27E56EA7}"/>
              </a:ext>
            </a:extLst>
          </p:cNvPr>
          <p:cNvSpPr txBox="1"/>
          <p:nvPr/>
        </p:nvSpPr>
        <p:spPr>
          <a:xfrm>
            <a:off x="360219" y="2356172"/>
            <a:ext cx="8423563" cy="2308324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God’s Judgment on David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Amnon rapes his half-sister, Tamar (2 Sam. 13:14)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Absalom, Tamar’s brother, murders Amnon (2 Sam. 13:28-29).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Absalom usurps the throne, and David must flee (2 Sam. 15:10-16).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Absalom dies, and civil war breaks out (2 Sam. 18:14-15; 20:1-2).</a:t>
            </a:r>
          </a:p>
        </p:txBody>
      </p:sp>
    </p:spTree>
    <p:extLst>
      <p:ext uri="{BB962C8B-B14F-4D97-AF65-F5344CB8AC3E}">
        <p14:creationId xmlns:p14="http://schemas.microsoft.com/office/powerpoint/2010/main" val="42736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4801</TotalTime>
  <Words>198</Words>
  <Application>Microsoft Office PowerPoint</Application>
  <PresentationFormat>On-screen Show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169</cp:revision>
  <dcterms:created xsi:type="dcterms:W3CDTF">2017-01-04T23:02:13Z</dcterms:created>
  <dcterms:modified xsi:type="dcterms:W3CDTF">2017-07-05T22:01:48Z</dcterms:modified>
</cp:coreProperties>
</file>