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0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shall Reid" userId="d17931b4e14e5cc9" providerId="LiveId" clId="{D1171326-A63D-4CAF-B502-626E1567E78D}"/>
    <pc:docChg chg="delSld">
      <pc:chgData name="Marshall Reid" userId="d17931b4e14e5cc9" providerId="LiveId" clId="{D1171326-A63D-4CAF-B502-626E1567E78D}" dt="2017-09-06T02:49:06.750" v="0" actId="2696"/>
      <pc:docMkLst>
        <pc:docMk/>
      </pc:docMkLst>
      <pc:sldChg chg="del">
        <pc:chgData name="Marshall Reid" userId="d17931b4e14e5cc9" providerId="LiveId" clId="{D1171326-A63D-4CAF-B502-626E1567E78D}" dt="2017-09-06T02:49:06.750" v="0" actId="2696"/>
        <pc:sldMkLst>
          <pc:docMk/>
          <pc:sldMk cId="4025635107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6514-B139-4DE8-BC3A-201B67C08DC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EFD4-920E-4FA0-888C-1A7CD97A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20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6514-B139-4DE8-BC3A-201B67C08DC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EFD4-920E-4FA0-888C-1A7CD97A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1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6514-B139-4DE8-BC3A-201B67C08DC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EFD4-920E-4FA0-888C-1A7CD97A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6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6514-B139-4DE8-BC3A-201B67C08DC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EFD4-920E-4FA0-888C-1A7CD97A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3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6514-B139-4DE8-BC3A-201B67C08DC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EFD4-920E-4FA0-888C-1A7CD97A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7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6514-B139-4DE8-BC3A-201B67C08DC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EFD4-920E-4FA0-888C-1A7CD97A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2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6514-B139-4DE8-BC3A-201B67C08DC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EFD4-920E-4FA0-888C-1A7CD97A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0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6514-B139-4DE8-BC3A-201B67C08DC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EFD4-920E-4FA0-888C-1A7CD97A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3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6514-B139-4DE8-BC3A-201B67C08DC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EFD4-920E-4FA0-888C-1A7CD97A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5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6514-B139-4DE8-BC3A-201B67C08DC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EFD4-920E-4FA0-888C-1A7CD97A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1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26514-B139-4DE8-BC3A-201B67C08DC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DEFD4-920E-4FA0-888C-1A7CD97A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3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26514-B139-4DE8-BC3A-201B67C08DCD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DEFD4-920E-4FA0-888C-1A7CD97A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0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moviequotesandmore.com/wp-content/uploads/inside-out-1.jpg">
            <a:extLst>
              <a:ext uri="{FF2B5EF4-FFF2-40B4-BE49-F238E27FC236}">
                <a16:creationId xmlns:a16="http://schemas.microsoft.com/office/drawing/2014/main" id="{331CA820-7B71-47C0-981B-908B597812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r="833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73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B4DB08F7-30F6-468B-AA89-0CA1EE0FBB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377"/>
          <a:stretch/>
        </p:blipFill>
        <p:spPr bwMode="auto">
          <a:xfrm>
            <a:off x="0" y="0"/>
            <a:ext cx="9144000" cy="480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8EDE86A-186B-4E99-AF1C-7E46D5C5D8A0}"/>
              </a:ext>
            </a:extLst>
          </p:cNvPr>
          <p:cNvSpPr txBox="1"/>
          <p:nvPr/>
        </p:nvSpPr>
        <p:spPr>
          <a:xfrm>
            <a:off x="483948" y="5268528"/>
            <a:ext cx="8176103" cy="12364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n-US" sz="6000" dirty="0">
                <a:solidFill>
                  <a:srgbClr val="DB04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antage" panose="020B0600000000020000" pitchFamily="34" charset="0"/>
                <a:ea typeface="+mj-ea"/>
                <a:cs typeface="+mj-cs"/>
              </a:rPr>
              <a:t>The Sin of Angry Words</a:t>
            </a:r>
          </a:p>
        </p:txBody>
      </p:sp>
    </p:spTree>
    <p:extLst>
      <p:ext uri="{BB962C8B-B14F-4D97-AF65-F5344CB8AC3E}">
        <p14:creationId xmlns:p14="http://schemas.microsoft.com/office/powerpoint/2010/main" val="259381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B4DB08F7-30F6-468B-AA89-0CA1EE0FBB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74" r="4204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E865E24-6EE5-4473-A280-81CB4300E791}"/>
              </a:ext>
            </a:extLst>
          </p:cNvPr>
          <p:cNvSpPr txBox="1"/>
          <p:nvPr/>
        </p:nvSpPr>
        <p:spPr>
          <a:xfrm>
            <a:off x="6257925" y="5621560"/>
            <a:ext cx="2665017" cy="12364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antage" panose="020B0600000000020000" pitchFamily="34" charset="0"/>
                <a:ea typeface="+mj-ea"/>
                <a:cs typeface="+mj-cs"/>
              </a:rPr>
              <a:t>The Sin of Angry Words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B9DAAE-560B-46F3-907C-C904B273B1D4}"/>
              </a:ext>
            </a:extLst>
          </p:cNvPr>
          <p:cNvSpPr/>
          <p:nvPr/>
        </p:nvSpPr>
        <p:spPr>
          <a:xfrm>
            <a:off x="4389120" y="1228725"/>
            <a:ext cx="4817745" cy="2011680"/>
          </a:xfrm>
          <a:prstGeom prst="rect">
            <a:avLst/>
          </a:prstGeom>
          <a:solidFill>
            <a:schemeClr val="tx1">
              <a:alpha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3EF67F-1A39-4DD0-9BEA-16221AA1CB86}"/>
              </a:ext>
            </a:extLst>
          </p:cNvPr>
          <p:cNvSpPr txBox="1"/>
          <p:nvPr/>
        </p:nvSpPr>
        <p:spPr>
          <a:xfrm>
            <a:off x="4870608" y="1449735"/>
            <a:ext cx="38547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GaramondItalic" panose="00000400000000000000" pitchFamily="2" charset="0"/>
              </a:rPr>
              <a:t>Anger Itself Is Not Sinful.</a:t>
            </a:r>
          </a:p>
        </p:txBody>
      </p:sp>
    </p:spTree>
    <p:extLst>
      <p:ext uri="{BB962C8B-B14F-4D97-AF65-F5344CB8AC3E}">
        <p14:creationId xmlns:p14="http://schemas.microsoft.com/office/powerpoint/2010/main" val="31137698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B4DB08F7-30F6-468B-AA89-0CA1EE0FBB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74" r="4204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E865E24-6EE5-4473-A280-81CB4300E791}"/>
              </a:ext>
            </a:extLst>
          </p:cNvPr>
          <p:cNvSpPr txBox="1"/>
          <p:nvPr/>
        </p:nvSpPr>
        <p:spPr>
          <a:xfrm>
            <a:off x="6257925" y="5621560"/>
            <a:ext cx="2665017" cy="12364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antage" panose="020B0600000000020000" pitchFamily="34" charset="0"/>
                <a:ea typeface="+mj-ea"/>
                <a:cs typeface="+mj-cs"/>
              </a:rPr>
              <a:t>The Sin of Angry Words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60432C-10DF-4D2C-9A7A-67C2B2B1DE97}"/>
              </a:ext>
            </a:extLst>
          </p:cNvPr>
          <p:cNvSpPr/>
          <p:nvPr/>
        </p:nvSpPr>
        <p:spPr>
          <a:xfrm>
            <a:off x="4389120" y="1228725"/>
            <a:ext cx="4817745" cy="2011680"/>
          </a:xfrm>
          <a:prstGeom prst="rect">
            <a:avLst/>
          </a:prstGeom>
          <a:solidFill>
            <a:schemeClr val="tx1">
              <a:alpha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3EF67F-1A39-4DD0-9BEA-16221AA1CB86}"/>
              </a:ext>
            </a:extLst>
          </p:cNvPr>
          <p:cNvSpPr txBox="1"/>
          <p:nvPr/>
        </p:nvSpPr>
        <p:spPr>
          <a:xfrm>
            <a:off x="4549854" y="1449735"/>
            <a:ext cx="44962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GaramondItalic" panose="00000400000000000000" pitchFamily="2" charset="0"/>
              </a:rPr>
              <a:t>Anger Can Easily Lead to Sin.</a:t>
            </a:r>
          </a:p>
        </p:txBody>
      </p:sp>
    </p:spTree>
    <p:extLst>
      <p:ext uri="{BB962C8B-B14F-4D97-AF65-F5344CB8AC3E}">
        <p14:creationId xmlns:p14="http://schemas.microsoft.com/office/powerpoint/2010/main" val="370624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B4DB08F7-30F6-468B-AA89-0CA1EE0FBB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474" r="4204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E865E24-6EE5-4473-A280-81CB4300E791}"/>
              </a:ext>
            </a:extLst>
          </p:cNvPr>
          <p:cNvSpPr txBox="1"/>
          <p:nvPr/>
        </p:nvSpPr>
        <p:spPr>
          <a:xfrm>
            <a:off x="6257925" y="5621560"/>
            <a:ext cx="2665017" cy="12364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antage" panose="020B0600000000020000" pitchFamily="34" charset="0"/>
                <a:ea typeface="+mj-ea"/>
                <a:cs typeface="+mj-cs"/>
              </a:rPr>
              <a:t>The Sin of Angry Words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ABE497-10E6-4184-8C7E-B8E41FD6BC60}"/>
              </a:ext>
            </a:extLst>
          </p:cNvPr>
          <p:cNvSpPr/>
          <p:nvPr/>
        </p:nvSpPr>
        <p:spPr>
          <a:xfrm>
            <a:off x="4389120" y="1228725"/>
            <a:ext cx="4817745" cy="2011680"/>
          </a:xfrm>
          <a:prstGeom prst="rect">
            <a:avLst/>
          </a:prstGeom>
          <a:solidFill>
            <a:schemeClr val="tx1">
              <a:alpha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3EF67F-1A39-4DD0-9BEA-16221AA1CB86}"/>
              </a:ext>
            </a:extLst>
          </p:cNvPr>
          <p:cNvSpPr txBox="1"/>
          <p:nvPr/>
        </p:nvSpPr>
        <p:spPr>
          <a:xfrm>
            <a:off x="4495205" y="1511290"/>
            <a:ext cx="46055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GaramondItalic" panose="00000400000000000000" pitchFamily="2" charset="0"/>
              </a:rPr>
              <a:t>Attack the problem, not the person.</a:t>
            </a:r>
          </a:p>
        </p:txBody>
      </p:sp>
    </p:spTree>
    <p:extLst>
      <p:ext uri="{BB962C8B-B14F-4D97-AF65-F5344CB8AC3E}">
        <p14:creationId xmlns:p14="http://schemas.microsoft.com/office/powerpoint/2010/main" val="313077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2017</TotalTime>
  <Words>41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Advantage</vt:lpstr>
      <vt:lpstr>Arial</vt:lpstr>
      <vt:lpstr>Calibri</vt:lpstr>
      <vt:lpstr>Calibri Light</vt:lpstr>
      <vt:lpstr>GaramondItalic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46</cp:revision>
  <dcterms:created xsi:type="dcterms:W3CDTF">2017-07-22T12:52:03Z</dcterms:created>
  <dcterms:modified xsi:type="dcterms:W3CDTF">2017-09-06T02:49:17Z</dcterms:modified>
</cp:coreProperties>
</file>