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23"/>
    <a:srgbClr val="472113"/>
    <a:srgbClr val="993300"/>
    <a:srgbClr val="D2B898"/>
    <a:srgbClr val="FFFFCC"/>
    <a:srgbClr val="F6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39B5D506-48B4-4D30-ADD8-2E6876292D46}"/>
    <pc:docChg chg="addSld delSld modSld">
      <pc:chgData name="Marshall Reid" userId="d17931b4e14e5cc9" providerId="LiveId" clId="{39B5D506-48B4-4D30-ADD8-2E6876292D46}" dt="2017-11-01T01:54:11.336" v="8" actId="2696"/>
      <pc:docMkLst>
        <pc:docMk/>
      </pc:docMkLst>
      <pc:sldChg chg="modAnim">
        <pc:chgData name="Marshall Reid" userId="d17931b4e14e5cc9" providerId="LiveId" clId="{39B5D506-48B4-4D30-ADD8-2E6876292D46}" dt="2017-10-29T02:41:11.494" v="6"/>
        <pc:sldMkLst>
          <pc:docMk/>
          <pc:sldMk cId="1817220738" sldId="261"/>
        </pc:sldMkLst>
      </pc:sldChg>
      <pc:sldChg chg="add del modTransition modAnim">
        <pc:chgData name="Marshall Reid" userId="d17931b4e14e5cc9" providerId="LiveId" clId="{39B5D506-48B4-4D30-ADD8-2E6876292D46}" dt="2017-11-01T01:54:11.336" v="8" actId="2696"/>
        <pc:sldMkLst>
          <pc:docMk/>
          <pc:sldMk cId="3791066748" sldId="262"/>
        </pc:sldMkLst>
      </pc:sldChg>
    </pc:docChg>
  </pc:docChgLst>
  <pc:docChgLst>
    <pc:chgData name="Marshall Reid" userId="d17931b4e14e5cc9" providerId="LiveId" clId="{FCBE8823-3555-4850-8BAF-A39531568015}"/>
    <pc:docChg chg="modSld">
      <pc:chgData name="Marshall Reid" userId="d17931b4e14e5cc9" providerId="LiveId" clId="{FCBE8823-3555-4850-8BAF-A39531568015}" dt="2017-09-06T19:51:30.391" v="28"/>
      <pc:docMkLst>
        <pc:docMk/>
      </pc:docMkLst>
      <pc:sldChg chg="modSp modAnim">
        <pc:chgData name="Marshall Reid" userId="d17931b4e14e5cc9" providerId="LiveId" clId="{FCBE8823-3555-4850-8BAF-A39531568015}" dt="2017-09-06T19:51:30.391" v="28"/>
        <pc:sldMkLst>
          <pc:docMk/>
          <pc:sldMk cId="1817220738" sldId="261"/>
        </pc:sldMkLst>
        <pc:spChg chg="mod">
          <ac:chgData name="Marshall Reid" userId="d17931b4e14e5cc9" providerId="LiveId" clId="{FCBE8823-3555-4850-8BAF-A39531568015}" dt="2017-09-06T19:51:30.391" v="28"/>
          <ac:spMkLst>
            <pc:docMk/>
            <pc:sldMk cId="1817220738" sldId="261"/>
            <ac:spMk id="2" creationId="{E260EAB9-4D5F-4DD7-BE10-E89BFAE7CD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AE57B-6F88-4002-8DC4-BA4876E745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227214" y="239684"/>
            <a:ext cx="3219797" cy="4232563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ssion Gothic Regular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7F4F-6882-496E-9237-C6388AC49551}"/>
              </a:ext>
            </a:extLst>
          </p:cNvPr>
          <p:cNvSpPr txBox="1"/>
          <p:nvPr/>
        </p:nvSpPr>
        <p:spPr>
          <a:xfrm>
            <a:off x="584661" y="770916"/>
            <a:ext cx="25049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solidFill>
                  <a:schemeClr val="bg1"/>
                </a:solidFill>
                <a:latin typeface="Mission Gothic Regular" panose="02000000000000000000" pitchFamily="50" charset="0"/>
              </a:rPr>
              <a:t>The Discourses of Jesus in Matthew’s Gospel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616A39-6693-43F8-AF45-3540439E5DBB}"/>
              </a:ext>
            </a:extLst>
          </p:cNvPr>
          <p:cNvCxnSpPr>
            <a:cxnSpLocks/>
          </p:cNvCxnSpPr>
          <p:nvPr/>
        </p:nvCxnSpPr>
        <p:spPr>
          <a:xfrm>
            <a:off x="807720" y="4006734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46DDA8-4B59-49EB-ACFD-55A6D0ACF156}"/>
              </a:ext>
            </a:extLst>
          </p:cNvPr>
          <p:cNvCxnSpPr>
            <a:cxnSpLocks/>
          </p:cNvCxnSpPr>
          <p:nvPr/>
        </p:nvCxnSpPr>
        <p:spPr>
          <a:xfrm>
            <a:off x="807720" y="709957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0B3B9-A364-49BB-BAB7-2FB108F517F6}"/>
              </a:ext>
            </a:extLst>
          </p:cNvPr>
          <p:cNvSpPr>
            <a:spLocks noChangeAspect="1"/>
          </p:cNvSpPr>
          <p:nvPr/>
        </p:nvSpPr>
        <p:spPr bwMode="auto">
          <a:xfrm>
            <a:off x="293717" y="443345"/>
            <a:ext cx="8623069" cy="4738255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177338" y="5551645"/>
            <a:ext cx="3574473" cy="1170581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ssion Gothic Regular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EAB9-4D5F-4DD7-BE10-E89BFAE7CD87}"/>
              </a:ext>
            </a:extLst>
          </p:cNvPr>
          <p:cNvSpPr txBox="1"/>
          <p:nvPr/>
        </p:nvSpPr>
        <p:spPr>
          <a:xfrm>
            <a:off x="457200" y="443346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Black" panose="02000000000000000000" pitchFamily="50" charset="0"/>
              </a:rPr>
              <a:t>The Sermon on the Mount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ission Gothic Black" panose="020000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Righteousness must be higher than the Pharisees?!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Jesus corrects erroneous teachings of the Law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Murder (anger)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Adultery (lust)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Marriage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Oaths 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Treatment </a:t>
            </a:r>
            <a:r>
              <a:rPr lang="en-US" sz="280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of enemies</a:t>
            </a:r>
            <a:endParaRPr lang="en-US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ission Gothic Light" panose="02000603020000020003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7A6FB-44A1-4665-894B-F999CE23823B}"/>
              </a:ext>
            </a:extLst>
          </p:cNvPr>
          <p:cNvSpPr txBox="1"/>
          <p:nvPr/>
        </p:nvSpPr>
        <p:spPr>
          <a:xfrm>
            <a:off x="251154" y="5659882"/>
            <a:ext cx="34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>
                <a:solidFill>
                  <a:schemeClr val="bg1"/>
                </a:solidFill>
                <a:latin typeface="Mission Gothic Regular" panose="02000000000000000000" pitchFamily="50" charset="0"/>
              </a:rPr>
              <a:t>The Discourses of Jesus in Matthew’s Gospel</a:t>
            </a:r>
          </a:p>
        </p:txBody>
      </p:sp>
    </p:spTree>
    <p:extLst>
      <p:ext uri="{BB962C8B-B14F-4D97-AF65-F5344CB8AC3E}">
        <p14:creationId xmlns:p14="http://schemas.microsoft.com/office/powerpoint/2010/main" val="1817220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2966</TotalTime>
  <Words>47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Gill Sans</vt:lpstr>
      <vt:lpstr>Mission Gothic Black</vt:lpstr>
      <vt:lpstr>Mission Gothic Light</vt:lpstr>
      <vt:lpstr>Mission Gothic Regular</vt:lpstr>
      <vt:lpstr>PingFang SC Regular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78</cp:revision>
  <dcterms:created xsi:type="dcterms:W3CDTF">2017-07-01T21:32:33Z</dcterms:created>
  <dcterms:modified xsi:type="dcterms:W3CDTF">2017-11-01T01:54:22Z</dcterms:modified>
</cp:coreProperties>
</file>