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23"/>
    <a:srgbClr val="472113"/>
    <a:srgbClr val="993300"/>
    <a:srgbClr val="D2B898"/>
    <a:srgbClr val="FFFFCC"/>
    <a:srgbClr val="F6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AE57B-6F88-4002-8DC4-BA4876E745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227214" y="239684"/>
            <a:ext cx="3219797" cy="4232563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7F4F-6882-496E-9237-C6388AC49551}"/>
              </a:ext>
            </a:extLst>
          </p:cNvPr>
          <p:cNvSpPr txBox="1"/>
          <p:nvPr/>
        </p:nvSpPr>
        <p:spPr>
          <a:xfrm>
            <a:off x="584661" y="770916"/>
            <a:ext cx="2504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16A39-6693-43F8-AF45-3540439E5DBB}"/>
              </a:ext>
            </a:extLst>
          </p:cNvPr>
          <p:cNvCxnSpPr>
            <a:cxnSpLocks/>
          </p:cNvCxnSpPr>
          <p:nvPr/>
        </p:nvCxnSpPr>
        <p:spPr>
          <a:xfrm>
            <a:off x="807720" y="4006734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6DDA8-4B59-49EB-ACFD-55A6D0ACF156}"/>
              </a:ext>
            </a:extLst>
          </p:cNvPr>
          <p:cNvCxnSpPr>
            <a:cxnSpLocks/>
          </p:cNvCxnSpPr>
          <p:nvPr/>
        </p:nvCxnSpPr>
        <p:spPr>
          <a:xfrm>
            <a:off x="807720" y="709957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443345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48888" y="443346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Black" panose="02000000000000000000" pitchFamily="50" charset="0"/>
                <a:ea typeface="+mn-ea"/>
                <a:cs typeface="+mn-cs"/>
              </a:rPr>
              <a:t>The Sermon on the Mount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Black" panose="02000000000000000000" pitchFamily="50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Judging others (7:1-6)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He’s not saying we can never recognize and expose religious error.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He’s not saying we can’t preach against sin.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He’s not saying we can’t form or express an opinion about others.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He IS saying we need to start with ourselves.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He IS saying to be careful about how harshly we criticize.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38159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443345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48888" y="443346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Black" panose="02000000000000000000" pitchFamily="50" charset="0"/>
                <a:ea typeface="+mn-ea"/>
                <a:cs typeface="+mn-cs"/>
              </a:rPr>
              <a:t>The Sermon on the Mount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Black" panose="02000000000000000000" pitchFamily="50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Prayer (7:7-11)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Prayer to a loving Father is effective.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God will not decline a request from one who wants to be a part of the kingdom.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“The Golden Rule” (7:12)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Conclusion of the main section of the sermon.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Cf. 5:17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3300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443345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48888" y="44334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Black" panose="02000000000000000000" pitchFamily="50" charset="0"/>
                <a:ea typeface="+mn-ea"/>
                <a:cs typeface="+mn-cs"/>
              </a:rPr>
              <a:t>The Sermon on the Mount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Black" panose="02000000000000000000" pitchFamily="50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Conclusion (7:13-27)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Two gates (vs. 13-14)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Two teachers (vs. 15-20)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Two believers (vs. 21-23)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Two houses (vs. 24-27)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18198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2964</TotalTime>
  <Words>186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Gill Sans</vt:lpstr>
      <vt:lpstr>Mission Gothic Black</vt:lpstr>
      <vt:lpstr>Mission Gothic Light</vt:lpstr>
      <vt:lpstr>Mission Gothic Regular</vt:lpstr>
      <vt:lpstr>PingFang SC Regular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79</cp:revision>
  <dcterms:created xsi:type="dcterms:W3CDTF">2017-07-01T21:32:33Z</dcterms:created>
  <dcterms:modified xsi:type="dcterms:W3CDTF">2017-08-27T03:08:19Z</dcterms:modified>
</cp:coreProperties>
</file>