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E01"/>
    <a:srgbClr val="F1E7D5"/>
    <a:srgbClr val="38150A"/>
    <a:srgbClr val="663300"/>
    <a:srgbClr val="BC531B"/>
    <a:srgbClr val="990000"/>
    <a:srgbClr val="653F1D"/>
    <a:srgbClr val="B7A383"/>
    <a:srgbClr val="AD9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C5375860-E8FA-4308-8CF6-AB9FE9DAD2EE}"/>
    <pc:docChg chg="custSel modSld">
      <pc:chgData name="Marshall Reid" userId="d17931b4e14e5cc9" providerId="LiveId" clId="{C5375860-E8FA-4308-8CF6-AB9FE9DAD2EE}" dt="2017-10-08T21:22:39.428" v="209"/>
      <pc:docMkLst>
        <pc:docMk/>
      </pc:docMkLst>
      <pc:sldChg chg="delSp modSp delAnim modAnim">
        <pc:chgData name="Marshall Reid" userId="d17931b4e14e5cc9" providerId="LiveId" clId="{C5375860-E8FA-4308-8CF6-AB9FE9DAD2EE}" dt="2017-10-08T21:22:39.428" v="209"/>
        <pc:sldMkLst>
          <pc:docMk/>
          <pc:sldMk cId="776625081" sldId="265"/>
        </pc:sldMkLst>
        <pc:spChg chg="del mod">
          <ac:chgData name="Marshall Reid" userId="d17931b4e14e5cc9" providerId="LiveId" clId="{C5375860-E8FA-4308-8CF6-AB9FE9DAD2EE}" dt="2017-10-08T20:35:18.398" v="109" actId="478"/>
          <ac:spMkLst>
            <pc:docMk/>
            <pc:sldMk cId="776625081" sldId="265"/>
            <ac:spMk id="5" creationId="{72A5EA06-8A05-4325-BF93-4F6928387722}"/>
          </ac:spMkLst>
        </pc:spChg>
        <pc:spChg chg="mod">
          <ac:chgData name="Marshall Reid" userId="d17931b4e14e5cc9" providerId="LiveId" clId="{C5375860-E8FA-4308-8CF6-AB9FE9DAD2EE}" dt="2017-10-08T20:31:52.220" v="30"/>
          <ac:spMkLst>
            <pc:docMk/>
            <pc:sldMk cId="776625081" sldId="265"/>
            <ac:spMk id="6" creationId="{5097803A-AEB4-4D88-8CA3-435D9526CC90}"/>
          </ac:spMkLst>
        </pc:spChg>
        <pc:spChg chg="mod">
          <ac:chgData name="Marshall Reid" userId="d17931b4e14e5cc9" providerId="LiveId" clId="{C5375860-E8FA-4308-8CF6-AB9FE9DAD2EE}" dt="2017-10-08T21:22:28.379" v="208" actId="20577"/>
          <ac:spMkLst>
            <pc:docMk/>
            <pc:sldMk cId="776625081" sldId="265"/>
            <ac:spMk id="7" creationId="{9CF36E25-D6FA-4C2D-95EE-82B8D96DAA5B}"/>
          </ac:spMkLst>
        </pc:spChg>
        <pc:spChg chg="mod">
          <ac:chgData name="Marshall Reid" userId="d17931b4e14e5cc9" providerId="LiveId" clId="{C5375860-E8FA-4308-8CF6-AB9FE9DAD2EE}" dt="2017-10-08T20:36:19.335" v="205" actId="14100"/>
          <ac:spMkLst>
            <pc:docMk/>
            <pc:sldMk cId="776625081" sldId="265"/>
            <ac:spMk id="8" creationId="{70D71D31-3307-402A-BB5F-A74FDEBB83EC}"/>
          </ac:spMkLst>
        </pc:spChg>
        <pc:spChg chg="del mod">
          <ac:chgData name="Marshall Reid" userId="d17931b4e14e5cc9" providerId="LiveId" clId="{C5375860-E8FA-4308-8CF6-AB9FE9DAD2EE}" dt="2017-10-08T20:35:34.356" v="165" actId="478"/>
          <ac:spMkLst>
            <pc:docMk/>
            <pc:sldMk cId="776625081" sldId="265"/>
            <ac:spMk id="10" creationId="{3AE66236-8551-4951-AB1E-A666ECF8D41B}"/>
          </ac:spMkLst>
        </pc:spChg>
        <pc:spChg chg="del mod">
          <ac:chgData name="Marshall Reid" userId="d17931b4e14e5cc9" providerId="LiveId" clId="{C5375860-E8FA-4308-8CF6-AB9FE9DAD2EE}" dt="2017-10-08T20:35:34.356" v="165" actId="478"/>
          <ac:spMkLst>
            <pc:docMk/>
            <pc:sldMk cId="776625081" sldId="265"/>
            <ac:spMk id="11" creationId="{E7FA6661-ACDE-4B00-BDCE-560B68E099B1}"/>
          </ac:spMkLst>
        </pc:spChg>
        <pc:spChg chg="del">
          <ac:chgData name="Marshall Reid" userId="d17931b4e14e5cc9" providerId="LiveId" clId="{C5375860-E8FA-4308-8CF6-AB9FE9DAD2EE}" dt="2017-10-08T20:35:18.398" v="109" actId="478"/>
          <ac:spMkLst>
            <pc:docMk/>
            <pc:sldMk cId="776625081" sldId="265"/>
            <ac:spMk id="12" creationId="{0B994012-D276-4F37-B4C2-82CE2ABF1C4D}"/>
          </ac:spMkLst>
        </pc:spChg>
      </pc:sldChg>
    </pc:docChg>
  </pc:docChgLst>
  <pc:docChgLst>
    <pc:chgData name="Marshall Reid" userId="d17931b4e14e5cc9" providerId="LiveId" clId="{A08571B3-54E8-45A6-89EC-8C76BA3EB4AC}"/>
    <pc:docChg chg="undo custSel modSld">
      <pc:chgData name="Marshall Reid" userId="d17931b4e14e5cc9" providerId="LiveId" clId="{A08571B3-54E8-45A6-89EC-8C76BA3EB4AC}" dt="2017-10-15T12:27:44.130" v="27" actId="20577"/>
      <pc:docMkLst>
        <pc:docMk/>
      </pc:docMkLst>
      <pc:sldChg chg="modSp addAnim delAnim">
        <pc:chgData name="Marshall Reid" userId="d17931b4e14e5cc9" providerId="LiveId" clId="{A08571B3-54E8-45A6-89EC-8C76BA3EB4AC}" dt="2017-10-15T12:27:44.130" v="27" actId="20577"/>
        <pc:sldMkLst>
          <pc:docMk/>
          <pc:sldMk cId="776625081" sldId="265"/>
        </pc:sldMkLst>
        <pc:spChg chg="mod">
          <ac:chgData name="Marshall Reid" userId="d17931b4e14e5cc9" providerId="LiveId" clId="{A08571B3-54E8-45A6-89EC-8C76BA3EB4AC}" dt="2017-10-15T12:27:44.130" v="27" actId="20577"/>
          <ac:spMkLst>
            <pc:docMk/>
            <pc:sldMk cId="776625081" sldId="265"/>
            <ac:spMk id="6" creationId="{5097803A-AEB4-4D88-8CA3-435D9526CC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2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6348-FCAB-499A-BCF9-2C484FDD6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ED419-50FC-452F-8515-9793C8D51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16740-E706-48F4-BE50-A1541A34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B9D03-E812-4533-872F-3FD55B09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F9FDD-4F1B-40D8-8D36-716393A4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850B-0EB1-4EEA-9D5C-8E6C1E56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ED48-F45E-40B3-96DB-218A74CE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D0AF-D12B-4C6C-8B91-DECB021D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37ABC-54CA-490A-8B2A-AA3156A3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0FEF-582F-4693-A16F-4F6D01A6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2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F5EB-9ABD-447D-B78B-57876CA6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0C402-F48C-4A6C-8848-AE86821D7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662B-B684-4567-A066-D655D77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F45AB-0251-4C46-9D52-CF280BAA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EDCE4-4572-4EEE-82FA-9B4A50AC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E3DB-9A0B-48F2-B16C-45AB6B21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F39E-2991-4652-8285-7AE41154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1158A-FB9E-4F49-9015-26975A532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DAC3D-A0C7-4238-AEB7-55A55D18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F17EB-86E9-4655-B2C0-35792492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0F8D0-9D49-43E5-92D5-FFB81E88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F9FC-36F2-4A1B-8E1F-42116AA0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75A6-52CE-4278-9FFB-4BF7118D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A5F3B-B486-4FA3-978A-C09981F25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429E4-AF6D-4778-8B46-1EF3C7377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CB898-553F-48E7-B8D5-FB1D932AC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2BA3B-4EEB-4356-9C0D-8FD7CBD5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BE681-17AD-4CEE-87C6-B9BE4855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F5F38-436A-411F-8968-21E1B5A8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F54A-5F59-4525-9BB0-5CBA80AB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33F65-9B0D-4FF9-9F12-672CD964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B3182-201F-439B-A48D-ED61DA38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325E6-6ADF-4B57-BF10-286D4FD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7FE49-7766-4E37-92D7-3B10A46E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B00F5-30CA-4FBE-92F4-1A79B51F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0FC96-16B8-4B25-BC0C-DE5F44F8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D0F2-3878-4326-8353-C9E6D559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FCF1-B3DE-48F2-9928-F5B929502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376F5-84FE-451C-932F-3F1AB7608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C83A-F971-4B56-A149-20FE1FA6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2375C-18D8-4826-A80C-56973A4C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90D3-9F8A-444E-B1B5-02F15657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26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A779-10F0-4603-8EBB-93497F3B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93F55-BA38-48D7-8F95-0FD9FF5C5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B9CD-82F8-4358-A21D-BBD2EC5F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B2A77-162E-4E47-83BE-EAD22E9C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E69B0-91AE-452C-9B61-D7DBB799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F57E-9DA0-4BD8-821E-BB42668C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5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0EED-2367-4F02-B789-B328C332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E88ED-E292-48B8-91AF-5E78D2602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5469D-EBD6-4ED6-9C50-39D66C94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B4B9-7C6A-47FB-858C-F23D2FA3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E6F20-8C46-40B9-AB13-B284A0AD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A423D-E55D-456E-9B94-53417A366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989ED-5AAB-4E6F-9703-F77FADE98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205AB-4B9F-45E0-A556-1C29BE16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B2FF-E9A1-4ABC-817B-ECA17B43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FC1E-B298-4964-91F0-350C6841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9E55A660-60C7-4FCD-8EAB-5AAF58BDB3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38D8-3461-46BC-BDC5-F9C13867E084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87685C75-9283-4765-A7A9-98C09DACE21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9EDBE-CA23-45BB-AC69-AC26C2FB9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4B0DD-5DAF-4E85-B69C-B4DF9D06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7413-FB6D-4C99-9787-3A0C24BC6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651D-D581-45D3-BDA3-229595A1870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5F37-263A-4FF7-A2AC-D7FB3330C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B9DC-4793-42AD-BFF0-DFFAD6B15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C10FDB-223E-4039-97F9-61272A4A76D3}"/>
              </a:ext>
            </a:extLst>
          </p:cNvPr>
          <p:cNvSpPr txBox="1"/>
          <p:nvPr/>
        </p:nvSpPr>
        <p:spPr>
          <a:xfrm>
            <a:off x="2657302" y="2804161"/>
            <a:ext cx="6123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FCB35-7816-4E64-BA56-C98567F26003}"/>
              </a:ext>
            </a:extLst>
          </p:cNvPr>
          <p:cNvSpPr txBox="1"/>
          <p:nvPr/>
        </p:nvSpPr>
        <p:spPr>
          <a:xfrm>
            <a:off x="2515986" y="3019604"/>
            <a:ext cx="6406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38150A"/>
                </a:solidFill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4D1C61-F3A5-4810-8F03-D6926329A978}"/>
              </a:ext>
            </a:extLst>
          </p:cNvPr>
          <p:cNvSpPr txBox="1"/>
          <p:nvPr/>
        </p:nvSpPr>
        <p:spPr>
          <a:xfrm>
            <a:off x="3024447" y="1508432"/>
            <a:ext cx="5389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10E01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53EA9D-806F-44DF-8ACE-927EFDB751D6}"/>
              </a:ext>
            </a:extLst>
          </p:cNvPr>
          <p:cNvCxnSpPr/>
          <p:nvPr/>
        </p:nvCxnSpPr>
        <p:spPr>
          <a:xfrm>
            <a:off x="2975956" y="2831871"/>
            <a:ext cx="54864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47124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60882-7AAA-4719-B153-DF52AD65B9DC}"/>
              </a:ext>
            </a:extLst>
          </p:cNvPr>
          <p:cNvSpPr txBox="1"/>
          <p:nvPr/>
        </p:nvSpPr>
        <p:spPr>
          <a:xfrm>
            <a:off x="6514754" y="5812120"/>
            <a:ext cx="261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C7DAC-3F22-4478-8EF2-E992EA418450}"/>
              </a:ext>
            </a:extLst>
          </p:cNvPr>
          <p:cNvSpPr txBox="1"/>
          <p:nvPr/>
        </p:nvSpPr>
        <p:spPr>
          <a:xfrm>
            <a:off x="6770757" y="5966008"/>
            <a:ext cx="210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89B87-5A68-467E-B409-E175BCD3D777}"/>
              </a:ext>
            </a:extLst>
          </p:cNvPr>
          <p:cNvSpPr txBox="1"/>
          <p:nvPr/>
        </p:nvSpPr>
        <p:spPr>
          <a:xfrm>
            <a:off x="6550816" y="5227345"/>
            <a:ext cx="25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803A-AEB4-4D88-8CA3-435D9526CC90}"/>
              </a:ext>
            </a:extLst>
          </p:cNvPr>
          <p:cNvSpPr txBox="1"/>
          <p:nvPr/>
        </p:nvSpPr>
        <p:spPr>
          <a:xfrm>
            <a:off x="1485207" y="113995"/>
            <a:ext cx="7646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Do You Measure Up?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36E25-D6FA-4C2D-95EE-82B8D96DAA5B}"/>
              </a:ext>
            </a:extLst>
          </p:cNvPr>
          <p:cNvSpPr txBox="1"/>
          <p:nvPr/>
        </p:nvSpPr>
        <p:spPr>
          <a:xfrm>
            <a:off x="3359314" y="1215267"/>
            <a:ext cx="389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ender Thin" panose="02000000000000000000" pitchFamily="50" charset="0"/>
              </a:rPr>
              <a:t>Colossians 1:10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71D31-3307-402A-BB5F-A74FDEBB83EC}"/>
              </a:ext>
            </a:extLst>
          </p:cNvPr>
          <p:cNvSpPr txBox="1"/>
          <p:nvPr/>
        </p:nvSpPr>
        <p:spPr>
          <a:xfrm>
            <a:off x="254926" y="2224286"/>
            <a:ext cx="77142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Walking worthy of the Lord?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Fully pleasing Christ?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Fruitful in every good work?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Increasing in the knowledge of God?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AECCD5-F055-4566-AE8C-6AC5669F1CE2}"/>
              </a:ext>
            </a:extLst>
          </p:cNvPr>
          <p:cNvCxnSpPr>
            <a:cxnSpLocks/>
          </p:cNvCxnSpPr>
          <p:nvPr/>
        </p:nvCxnSpPr>
        <p:spPr>
          <a:xfrm>
            <a:off x="6797773" y="5821958"/>
            <a:ext cx="205047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625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</TotalTime>
  <Words>40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Bender Inline</vt:lpstr>
      <vt:lpstr>Bender InlineOnly</vt:lpstr>
      <vt:lpstr>Bender Solid</vt:lpstr>
      <vt:lpstr>Bender Thin</vt:lpstr>
      <vt:lpstr>Calibri</vt:lpstr>
      <vt:lpstr>Calibri Light</vt:lpstr>
      <vt:lpstr>Century Gothic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12</cp:revision>
  <dcterms:created xsi:type="dcterms:W3CDTF">2017-09-24T04:45:54Z</dcterms:created>
  <dcterms:modified xsi:type="dcterms:W3CDTF">2017-10-15T12:27:52Z</dcterms:modified>
</cp:coreProperties>
</file>