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52BCB075-5845-4BD0-B7AF-5754850139E5}"/>
    <pc:docChg chg="addSld delSld modSld">
      <pc:chgData name="Marshall Reid" userId="d17931b4e14e5cc9" providerId="LiveId" clId="{52BCB075-5845-4BD0-B7AF-5754850139E5}" dt="2017-11-02T18:29:48.711" v="6"/>
      <pc:docMkLst>
        <pc:docMk/>
      </pc:docMkLst>
      <pc:sldChg chg="add del modTransition modAnim">
        <pc:chgData name="Marshall Reid" userId="d17931b4e14e5cc9" providerId="LiveId" clId="{52BCB075-5845-4BD0-B7AF-5754850139E5}" dt="2017-11-02T18:29:48.711" v="6"/>
        <pc:sldMkLst>
          <pc:docMk/>
          <pc:sldMk cId="241243231" sldId="257"/>
        </pc:sldMkLst>
      </pc:sldChg>
      <pc:sldChg chg="del">
        <pc:chgData name="Marshall Reid" userId="d17931b4e14e5cc9" providerId="LiveId" clId="{52BCB075-5845-4BD0-B7AF-5754850139E5}" dt="2017-11-02T18:29:25.683" v="0" actId="2696"/>
        <pc:sldMkLst>
          <pc:docMk/>
          <pc:sldMk cId="2743075623" sldId="257"/>
        </pc:sldMkLst>
      </pc:sldChg>
      <pc:sldChg chg="del">
        <pc:chgData name="Marshall Reid" userId="d17931b4e14e5cc9" providerId="LiveId" clId="{52BCB075-5845-4BD0-B7AF-5754850139E5}" dt="2017-11-02T18:29:25.691" v="1" actId="2696"/>
        <pc:sldMkLst>
          <pc:docMk/>
          <pc:sldMk cId="209576537" sldId="258"/>
        </pc:sldMkLst>
      </pc:sldChg>
      <pc:sldChg chg="add del">
        <pc:chgData name="Marshall Reid" userId="d17931b4e14e5cc9" providerId="LiveId" clId="{52BCB075-5845-4BD0-B7AF-5754850139E5}" dt="2017-11-02T18:29:30.859" v="4"/>
        <pc:sldMkLst>
          <pc:docMk/>
          <pc:sldMk cId="544033382" sldId="258"/>
        </pc:sldMkLst>
      </pc:sldChg>
      <pc:sldChg chg="add del">
        <pc:chgData name="Marshall Reid" userId="d17931b4e14e5cc9" providerId="LiveId" clId="{52BCB075-5845-4BD0-B7AF-5754850139E5}" dt="2017-11-02T18:29:30.859" v="4"/>
        <pc:sldMkLst>
          <pc:docMk/>
          <pc:sldMk cId="3880350587" sldId="259"/>
        </pc:sldMkLst>
      </pc:sldChg>
    </pc:docChg>
  </pc:docChgLst>
  <pc:docChgLst>
    <pc:chgData name="Marshall Reid" userId="d17931b4e14e5cc9" providerId="LiveId" clId="{A82EE524-F4F1-46D3-A4DA-3C66BEB85594}"/>
    <pc:docChg chg="addSld delSld modSld">
      <pc:chgData name="Marshall Reid" userId="d17931b4e14e5cc9" providerId="LiveId" clId="{A82EE524-F4F1-46D3-A4DA-3C66BEB85594}" dt="2017-09-20T23:32:46.238" v="30"/>
      <pc:docMkLst>
        <pc:docMk/>
      </pc:docMkLst>
      <pc:sldChg chg="del">
        <pc:chgData name="Marshall Reid" userId="d17931b4e14e5cc9" providerId="LiveId" clId="{A82EE524-F4F1-46D3-A4DA-3C66BEB85594}" dt="2017-09-20T23:27:40.845" v="2" actId="2696"/>
        <pc:sldMkLst>
          <pc:docMk/>
          <pc:sldMk cId="241243231" sldId="257"/>
        </pc:sldMkLst>
      </pc:sldChg>
      <pc:sldChg chg="add del modTransition">
        <pc:chgData name="Marshall Reid" userId="d17931b4e14e5cc9" providerId="LiveId" clId="{A82EE524-F4F1-46D3-A4DA-3C66BEB85594}" dt="2017-09-20T23:27:49.992" v="8"/>
        <pc:sldMkLst>
          <pc:docMk/>
          <pc:sldMk cId="2743075623" sldId="257"/>
        </pc:sldMkLst>
      </pc:sldChg>
      <pc:sldChg chg="modSp add del modAnim">
        <pc:chgData name="Marshall Reid" userId="d17931b4e14e5cc9" providerId="LiveId" clId="{A82EE524-F4F1-46D3-A4DA-3C66BEB85594}" dt="2017-09-20T23:32:46.238" v="30"/>
        <pc:sldMkLst>
          <pc:docMk/>
          <pc:sldMk cId="209576537" sldId="258"/>
        </pc:sldMkLst>
        <pc:spChg chg="mod">
          <ac:chgData name="Marshall Reid" userId="d17931b4e14e5cc9" providerId="LiveId" clId="{A82EE524-F4F1-46D3-A4DA-3C66BEB85594}" dt="2017-09-20T23:32:46.238" v="30"/>
          <ac:spMkLst>
            <pc:docMk/>
            <pc:sldMk cId="209576537" sldId="258"/>
            <ac:spMk id="9" creationId="{0DD3F356-61B6-4FDB-B7EE-BFE67297D5E1}"/>
          </ac:spMkLst>
        </pc:spChg>
      </pc:sldChg>
      <pc:sldChg chg="del">
        <pc:chgData name="Marshall Reid" userId="d17931b4e14e5cc9" providerId="LiveId" clId="{A82EE524-F4F1-46D3-A4DA-3C66BEB85594}" dt="2017-09-20T23:27:40.877" v="3" actId="2696"/>
        <pc:sldMkLst>
          <pc:docMk/>
          <pc:sldMk cId="544033382" sldId="258"/>
        </pc:sldMkLst>
      </pc:sldChg>
      <pc:sldChg chg="del">
        <pc:chgData name="Marshall Reid" userId="d17931b4e14e5cc9" providerId="LiveId" clId="{A82EE524-F4F1-46D3-A4DA-3C66BEB85594}" dt="2017-09-20T23:27:40.897" v="4" actId="2696"/>
        <pc:sldMkLst>
          <pc:docMk/>
          <pc:sldMk cId="3880350587" sldId="259"/>
        </pc:sldMkLst>
      </pc:sldChg>
      <pc:sldChg chg="add del">
        <pc:chgData name="Marshall Reid" userId="d17931b4e14e5cc9" providerId="LiveId" clId="{A82EE524-F4F1-46D3-A4DA-3C66BEB85594}" dt="2017-09-20T23:27:38.811" v="1"/>
        <pc:sldMkLst>
          <pc:docMk/>
          <pc:sldMk cId="2743075623" sldId="260"/>
        </pc:sldMkLst>
      </pc:sldChg>
      <pc:sldChg chg="add del">
        <pc:chgData name="Marshall Reid" userId="d17931b4e14e5cc9" providerId="LiveId" clId="{A82EE524-F4F1-46D3-A4DA-3C66BEB85594}" dt="2017-09-20T23:27:38.811" v="1"/>
        <pc:sldMkLst>
          <pc:docMk/>
          <pc:sldMk cId="20957653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Jeremiah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Judah’s Sin &amp; God’s Judgment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F356-61B6-4FDB-B7EE-BFE67297D5E1}"/>
              </a:ext>
            </a:extLst>
          </p:cNvPr>
          <p:cNvSpPr txBox="1"/>
          <p:nvPr/>
        </p:nvSpPr>
        <p:spPr>
          <a:xfrm>
            <a:off x="300222" y="2052953"/>
            <a:ext cx="8543557" cy="3200876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Judah’s Sin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Persisted throughout her history and pervaded society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 result of ignorance of God’s law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Spiritual adultery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Immorality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Child sacrifice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Indifference to God’s warnings</a:t>
            </a:r>
          </a:p>
        </p:txBody>
      </p:sp>
    </p:spTree>
    <p:extLst>
      <p:ext uri="{BB962C8B-B14F-4D97-AF65-F5344CB8AC3E}">
        <p14:creationId xmlns:p14="http://schemas.microsoft.com/office/powerpoint/2010/main" val="241243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Jeremiah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Judah’s Sin &amp; God’s Judgment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F356-61B6-4FDB-B7EE-BFE67297D5E1}"/>
              </a:ext>
            </a:extLst>
          </p:cNvPr>
          <p:cNvSpPr txBox="1"/>
          <p:nvPr/>
        </p:nvSpPr>
        <p:spPr>
          <a:xfrm>
            <a:off x="1249672" y="1865768"/>
            <a:ext cx="6644656" cy="4093428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Structure of Jeremiah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Oracles against Judah (ch. 1-12)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Judah’s exile and suffering predicted (ch. 13-20)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Messages of judgment (ch. 21-29)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Messages of future hope (ch. 30-33)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C’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Messages of judgment (ch. 34-35)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B’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Judah’s fall and exile (ch. 36-45)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A’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Oracles against the nations (ch. 46-51)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Appendix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: Fall of Jerusalem (ch. 52)</a:t>
            </a:r>
          </a:p>
        </p:txBody>
      </p:sp>
    </p:spTree>
    <p:extLst>
      <p:ext uri="{BB962C8B-B14F-4D97-AF65-F5344CB8AC3E}">
        <p14:creationId xmlns:p14="http://schemas.microsoft.com/office/powerpoint/2010/main" val="5440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Jeremiah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Judah’s Sin &amp; God’s Judgment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F356-61B6-4FDB-B7EE-BFE67297D5E1}"/>
              </a:ext>
            </a:extLst>
          </p:cNvPr>
          <p:cNvSpPr txBox="1"/>
          <p:nvPr/>
        </p:nvSpPr>
        <p:spPr>
          <a:xfrm>
            <a:off x="300222" y="2052953"/>
            <a:ext cx="8543557" cy="141577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The Book of Consolation (ch. 30-33)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Promise of restoration of the land for Israel and Judah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Promise of restoration of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 relationship with God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3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4964</TotalTime>
  <Words>109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183</cp:revision>
  <dcterms:created xsi:type="dcterms:W3CDTF">2017-01-04T23:02:13Z</dcterms:created>
  <dcterms:modified xsi:type="dcterms:W3CDTF">2017-11-02T18:29:54Z</dcterms:modified>
</cp:coreProperties>
</file>