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1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6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101A-E993-4040-9C2D-627EE950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6E76B-8E84-448E-96AF-233C85B02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00B7E-FB80-4130-97A7-5360DE15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9F19-6CA1-4740-A0F9-C92C165F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5C5C8-6917-4CFE-87C1-43EC721D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9AE37-9EB7-4E9E-B236-1504639D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451C-7C27-4DAF-8EF0-F2A1A1F7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DCED6-0217-44D9-A895-D94A8AD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43D6-FB01-458B-9E0A-45068E76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DEDFC-CBF6-4E7F-A1EA-09EB8345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C48F-5E90-424B-A30C-FDCD4046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25599-23BF-4812-A0AC-FD3AB9BF3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43F3F-30C2-4A8A-8ABB-9CC97248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2CC0C-1429-4E51-A2BC-94F93CDE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85041-A4CF-4F50-B16E-5E956DC8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8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E725-D14B-4BE9-937F-390A16C1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E83D-9A03-46E6-83EC-323F30047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3DE4E-7DF7-4AB6-A7DC-E5176D293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0A6A2-D278-4A6F-BD8C-F5BE8774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13D7C-A2A6-4EC0-837C-28F37FDA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D5AB4-0F7F-4053-AADD-20C72E2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8AD9-4211-4A34-BD9D-29499177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FF9FE-E3A7-4B39-A555-FACF8A53A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7B814-7A96-41A5-B9F9-E9E92C2FE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D43E3-0656-4434-B9DF-A9C02A7F5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B60E1-3D5C-4BAB-9B3C-F5F08C9FC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F33452-A022-45C5-95EB-B87C98D2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CED57-9207-46A2-8F16-A6EE41B7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B3ECD6-6CCB-4E2C-9DE8-F105FB05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5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1F39-346B-4BC9-B8B8-B00D54A7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53B16-3F53-45F1-873A-B367066FC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AB1F7-BBF6-483F-9AAA-C1A86FDC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090B6-3BF9-47A4-8D63-54580F70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9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2AF7C-3A41-4D2F-B1F3-C51A9C70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22D70-637A-41A1-81E4-E9E5BF60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B6FD4-91F0-4B7E-83A2-CE75E471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02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2D69-F1DF-4094-8C9D-FF788102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B01B-7EA2-453B-8156-EF3280926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6FE84-77DD-4280-B537-2B02E8672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6C693-384E-4630-B1D0-0D6EDC6C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CE5E-62F2-4DB9-A0D7-B0A71C5E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E60F1-CD68-478C-BB59-AD0FB438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5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22D3-EB26-4539-A2EC-1AFEF4F7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A0E716-B685-47B3-BBCF-11040A7CE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CF625-F8C0-426C-936D-DBB304497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9313F-B552-4FC2-83D9-45303BA4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A5CA-F157-4BA9-A967-1DEB1770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AB7DC-B484-4E4A-A6BA-5DBE88D1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26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B0BC-3F5F-4611-8D8F-D15E7EFD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37B8A-2DBD-4A3B-BAE1-663C1B393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90D8C-AFF4-4147-A2E7-5E86E4D3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20998-9856-47F3-B2E9-00BFD40D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FDB00-BB99-496E-BF6E-A64B1605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2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3A1778-2122-4D4F-A3E0-539BAC9FB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B80FF-DF83-4A19-BEFA-EFB86988B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29AF1-C4C9-4B09-9CE4-C5171EAA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A3DBB-8822-4AEE-9150-0A6557A6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B6D22-3B54-4FD0-92E2-C171BBCB1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1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7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9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9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8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57E4BC3-FB49-4244-B3F1-5FCEDE6706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059E-A150-4E30-A752-558FB56725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0829-2EE8-4BFE-9A0E-E8465D7F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3679B4C-B323-41C1-9D92-532A557A7A1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A6903-CC78-46BF-8794-7B410BFC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448C9-B867-4DCA-A38B-725C8C48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64C23-E0B7-4A9A-B23D-B8DBEDA92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5C05-8AE6-4B9E-955B-9D4FC7840287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765F6-ABF7-4F79-8093-EA0095C10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FA0C-B47D-45EA-9DD7-458927C59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1A22-DC37-4000-B3D6-DD362BCC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B637AA-4CBE-443E-8FBD-49DF0E5756E1}"/>
              </a:ext>
            </a:extLst>
          </p:cNvPr>
          <p:cNvSpPr txBox="1"/>
          <p:nvPr/>
        </p:nvSpPr>
        <p:spPr>
          <a:xfrm>
            <a:off x="3131128" y="4782589"/>
            <a:ext cx="288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</p:spTree>
    <p:extLst>
      <p:ext uri="{BB962C8B-B14F-4D97-AF65-F5344CB8AC3E}">
        <p14:creationId xmlns:p14="http://schemas.microsoft.com/office/powerpoint/2010/main" val="29770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Collective worship</a:t>
            </a:r>
          </a:p>
        </p:txBody>
      </p:sp>
    </p:spTree>
    <p:extLst>
      <p:ext uri="{BB962C8B-B14F-4D97-AF65-F5344CB8AC3E}">
        <p14:creationId xmlns:p14="http://schemas.microsoft.com/office/powerpoint/2010/main" val="408172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10804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2006138" y="1723504"/>
            <a:ext cx="5131724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God’s patience</a:t>
            </a:r>
          </a:p>
        </p:txBody>
      </p:sp>
    </p:spTree>
    <p:extLst>
      <p:ext uri="{BB962C8B-B14F-4D97-AF65-F5344CB8AC3E}">
        <p14:creationId xmlns:p14="http://schemas.microsoft.com/office/powerpoint/2010/main" val="92437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2006138" y="1723504"/>
            <a:ext cx="5131724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Spiritual family</a:t>
            </a:r>
          </a:p>
        </p:txBody>
      </p:sp>
    </p:spTree>
    <p:extLst>
      <p:ext uri="{BB962C8B-B14F-4D97-AF65-F5344CB8AC3E}">
        <p14:creationId xmlns:p14="http://schemas.microsoft.com/office/powerpoint/2010/main" val="203889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2006138" y="1723504"/>
            <a:ext cx="5131724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God’s wisdom</a:t>
            </a:r>
          </a:p>
        </p:txBody>
      </p:sp>
    </p:spTree>
    <p:extLst>
      <p:ext uri="{BB962C8B-B14F-4D97-AF65-F5344CB8AC3E}">
        <p14:creationId xmlns:p14="http://schemas.microsoft.com/office/powerpoint/2010/main" val="321319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Workers in the kingdom</a:t>
            </a:r>
          </a:p>
        </p:txBody>
      </p:sp>
    </p:spTree>
    <p:extLst>
      <p:ext uri="{BB962C8B-B14F-4D97-AF65-F5344CB8AC3E}">
        <p14:creationId xmlns:p14="http://schemas.microsoft.com/office/powerpoint/2010/main" val="236052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27614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Our shepherds</a:t>
            </a:r>
          </a:p>
        </p:txBody>
      </p:sp>
    </p:spTree>
    <p:extLst>
      <p:ext uri="{BB962C8B-B14F-4D97-AF65-F5344CB8AC3E}">
        <p14:creationId xmlns:p14="http://schemas.microsoft.com/office/powerpoint/2010/main" val="159861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166079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CB57A0-3504-46D5-83F8-60B8BA45D838}"/>
              </a:ext>
            </a:extLst>
          </p:cNvPr>
          <p:cNvSpPr txBox="1"/>
          <p:nvPr/>
        </p:nvSpPr>
        <p:spPr>
          <a:xfrm>
            <a:off x="465512" y="5985164"/>
            <a:ext cx="1695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kzidenz Grotesk BE LightCn" panose="020B0506000000000000" pitchFamily="34" charset="0"/>
              </a:rPr>
              <a:t>1 Thessalonians 5:18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AD3E6-209B-4CDE-8429-32E8D7E324CE}"/>
              </a:ext>
            </a:extLst>
          </p:cNvPr>
          <p:cNvSpPr txBox="1"/>
          <p:nvPr/>
        </p:nvSpPr>
        <p:spPr>
          <a:xfrm>
            <a:off x="656706" y="1723504"/>
            <a:ext cx="7830589" cy="1323439"/>
          </a:xfrm>
          <a:prstGeom prst="rect">
            <a:avLst/>
          </a:prstGeom>
          <a:noFill/>
        </p:spPr>
        <p:txBody>
          <a:bodyPr wrap="square" numCol="1" spcCol="182880" rtlCol="0">
            <a:spAutoFit/>
          </a:bodyPr>
          <a:lstStyle/>
          <a:p>
            <a:pPr algn="ctr"/>
            <a:r>
              <a:rPr lang="en-US" sz="8000" dirty="0">
                <a:solidFill>
                  <a:srgbClr val="FAE4BC"/>
                </a:solidFill>
                <a:latin typeface="Akzidenz Grotesk BE Cn" panose="020B0506000000000000" pitchFamily="34" charset="0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293923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Akzidenz Grotesk BE Cn</vt:lpstr>
      <vt:lpstr>Akzidenz Grotesk BE LightCn</vt:lpstr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22</cp:revision>
  <dcterms:created xsi:type="dcterms:W3CDTF">2017-11-19T21:08:50Z</dcterms:created>
  <dcterms:modified xsi:type="dcterms:W3CDTF">2017-11-19T22:31:43Z</dcterms:modified>
</cp:coreProperties>
</file>