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58" r:id="rId6"/>
    <p:sldId id="259" r:id="rId7"/>
    <p:sldId id="26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BE52"/>
    <a:srgbClr val="E4C792"/>
    <a:srgbClr val="DAB788"/>
    <a:srgbClr val="C7AF77"/>
    <a:srgbClr val="EBA50F"/>
    <a:srgbClr val="BBA261"/>
    <a:srgbClr val="D9CB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50" autoAdjust="0"/>
    <p:restoredTop sz="94660"/>
  </p:normalViewPr>
  <p:slideViewPr>
    <p:cSldViewPr snapToGrid="0">
      <p:cViewPr varScale="1">
        <p:scale>
          <a:sx n="69" d="100"/>
          <a:sy n="69" d="100"/>
        </p:scale>
        <p:origin x="90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ll Reid" userId="d17931b4e14e5cc9" providerId="LiveId" clId="{ED5EB7EF-44E0-4828-8F39-40ECAA1D5494}"/>
    <pc:docChg chg="addSld delSld modSld">
      <pc:chgData name="Marshall Reid" userId="d17931b4e14e5cc9" providerId="LiveId" clId="{ED5EB7EF-44E0-4828-8F39-40ECAA1D5494}" dt="2017-12-07T00:26:47.482" v="5"/>
      <pc:docMkLst>
        <pc:docMk/>
      </pc:docMkLst>
      <pc:sldChg chg="add del modTransition">
        <pc:chgData name="Marshall Reid" userId="d17931b4e14e5cc9" providerId="LiveId" clId="{ED5EB7EF-44E0-4828-8F39-40ECAA1D5494}" dt="2017-12-07T00:26:47.482" v="5"/>
        <pc:sldMkLst>
          <pc:docMk/>
          <pc:sldMk cId="1909471382" sldId="257"/>
        </pc:sldMkLst>
      </pc:sldChg>
      <pc:sldChg chg="add del">
        <pc:chgData name="Marshall Reid" userId="d17931b4e14e5cc9" providerId="LiveId" clId="{ED5EB7EF-44E0-4828-8F39-40ECAA1D5494}" dt="2017-12-07T00:26:42.820" v="4"/>
        <pc:sldMkLst>
          <pc:docMk/>
          <pc:sldMk cId="3506323422" sldId="258"/>
        </pc:sldMkLst>
      </pc:sldChg>
      <pc:sldChg chg="del">
        <pc:chgData name="Marshall Reid" userId="d17931b4e14e5cc9" providerId="LiveId" clId="{ED5EB7EF-44E0-4828-8F39-40ECAA1D5494}" dt="2017-12-07T00:26:37.316" v="0" actId="2696"/>
        <pc:sldMkLst>
          <pc:docMk/>
          <pc:sldMk cId="4011383102" sldId="258"/>
        </pc:sldMkLst>
      </pc:sldChg>
      <pc:sldChg chg="add del">
        <pc:chgData name="Marshall Reid" userId="d17931b4e14e5cc9" providerId="LiveId" clId="{ED5EB7EF-44E0-4828-8F39-40ECAA1D5494}" dt="2017-12-07T00:26:42.820" v="4"/>
        <pc:sldMkLst>
          <pc:docMk/>
          <pc:sldMk cId="1355361099" sldId="259"/>
        </pc:sldMkLst>
      </pc:sldChg>
      <pc:sldChg chg="del">
        <pc:chgData name="Marshall Reid" userId="d17931b4e14e5cc9" providerId="LiveId" clId="{ED5EB7EF-44E0-4828-8F39-40ECAA1D5494}" dt="2017-12-07T00:26:37.331" v="1" actId="2696"/>
        <pc:sldMkLst>
          <pc:docMk/>
          <pc:sldMk cId="2752540636" sldId="259"/>
        </pc:sldMkLst>
      </pc:sldChg>
      <pc:sldChg chg="add del">
        <pc:chgData name="Marshall Reid" userId="d17931b4e14e5cc9" providerId="LiveId" clId="{ED5EB7EF-44E0-4828-8F39-40ECAA1D5494}" dt="2017-12-07T00:26:42.820" v="4"/>
        <pc:sldMkLst>
          <pc:docMk/>
          <pc:sldMk cId="1437630216" sldId="26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70DC1E-04DF-4B42-A589-3BAC44DCEABC}"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10FF8-D9F9-40EB-B005-9826B589DA9C}" type="slidenum">
              <a:rPr lang="en-US" smtClean="0"/>
              <a:t>‹#›</a:t>
            </a:fld>
            <a:endParaRPr lang="en-US"/>
          </a:p>
        </p:txBody>
      </p:sp>
    </p:spTree>
    <p:extLst>
      <p:ext uri="{BB962C8B-B14F-4D97-AF65-F5344CB8AC3E}">
        <p14:creationId xmlns:p14="http://schemas.microsoft.com/office/powerpoint/2010/main" val="288656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0DC1E-04DF-4B42-A589-3BAC44DCEABC}"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10FF8-D9F9-40EB-B005-9826B589DA9C}" type="slidenum">
              <a:rPr lang="en-US" smtClean="0"/>
              <a:t>‹#›</a:t>
            </a:fld>
            <a:endParaRPr lang="en-US"/>
          </a:p>
        </p:txBody>
      </p:sp>
    </p:spTree>
    <p:extLst>
      <p:ext uri="{BB962C8B-B14F-4D97-AF65-F5344CB8AC3E}">
        <p14:creationId xmlns:p14="http://schemas.microsoft.com/office/powerpoint/2010/main" val="86097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0DC1E-04DF-4B42-A589-3BAC44DCEABC}"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10FF8-D9F9-40EB-B005-9826B589DA9C}" type="slidenum">
              <a:rPr lang="en-US" smtClean="0"/>
              <a:t>‹#›</a:t>
            </a:fld>
            <a:endParaRPr lang="en-US"/>
          </a:p>
        </p:txBody>
      </p:sp>
    </p:spTree>
    <p:extLst>
      <p:ext uri="{BB962C8B-B14F-4D97-AF65-F5344CB8AC3E}">
        <p14:creationId xmlns:p14="http://schemas.microsoft.com/office/powerpoint/2010/main" val="289572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2E0F6D-69C6-4234-802F-F58E835842C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9A7D9-F9DE-46EA-A999-B1DF9861B110}" type="slidenum">
              <a:rPr lang="en-US" smtClean="0"/>
              <a:t>‹#›</a:t>
            </a:fld>
            <a:endParaRPr lang="en-US"/>
          </a:p>
        </p:txBody>
      </p:sp>
    </p:spTree>
    <p:extLst>
      <p:ext uri="{BB962C8B-B14F-4D97-AF65-F5344CB8AC3E}">
        <p14:creationId xmlns:p14="http://schemas.microsoft.com/office/powerpoint/2010/main" val="1883255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2E0F6D-69C6-4234-802F-F58E835842C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9A7D9-F9DE-46EA-A999-B1DF9861B110}" type="slidenum">
              <a:rPr lang="en-US" smtClean="0"/>
              <a:t>‹#›</a:t>
            </a:fld>
            <a:endParaRPr lang="en-US"/>
          </a:p>
        </p:txBody>
      </p:sp>
    </p:spTree>
    <p:extLst>
      <p:ext uri="{BB962C8B-B14F-4D97-AF65-F5344CB8AC3E}">
        <p14:creationId xmlns:p14="http://schemas.microsoft.com/office/powerpoint/2010/main" val="2957733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2E0F6D-69C6-4234-802F-F58E835842C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9A7D9-F9DE-46EA-A999-B1DF9861B110}" type="slidenum">
              <a:rPr lang="en-US" smtClean="0"/>
              <a:t>‹#›</a:t>
            </a:fld>
            <a:endParaRPr lang="en-US"/>
          </a:p>
        </p:txBody>
      </p:sp>
    </p:spTree>
    <p:extLst>
      <p:ext uri="{BB962C8B-B14F-4D97-AF65-F5344CB8AC3E}">
        <p14:creationId xmlns:p14="http://schemas.microsoft.com/office/powerpoint/2010/main" val="1373056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2E0F6D-69C6-4234-802F-F58E835842C6}"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9A7D9-F9DE-46EA-A999-B1DF9861B110}" type="slidenum">
              <a:rPr lang="en-US" smtClean="0"/>
              <a:t>‹#›</a:t>
            </a:fld>
            <a:endParaRPr lang="en-US"/>
          </a:p>
        </p:txBody>
      </p:sp>
    </p:spTree>
    <p:extLst>
      <p:ext uri="{BB962C8B-B14F-4D97-AF65-F5344CB8AC3E}">
        <p14:creationId xmlns:p14="http://schemas.microsoft.com/office/powerpoint/2010/main" val="302020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2E0F6D-69C6-4234-802F-F58E835842C6}"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9A7D9-F9DE-46EA-A999-B1DF9861B110}" type="slidenum">
              <a:rPr lang="en-US" smtClean="0"/>
              <a:t>‹#›</a:t>
            </a:fld>
            <a:endParaRPr lang="en-US"/>
          </a:p>
        </p:txBody>
      </p:sp>
    </p:spTree>
    <p:extLst>
      <p:ext uri="{BB962C8B-B14F-4D97-AF65-F5344CB8AC3E}">
        <p14:creationId xmlns:p14="http://schemas.microsoft.com/office/powerpoint/2010/main" val="4197185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2E0F6D-69C6-4234-802F-F58E835842C6}"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9A7D9-F9DE-46EA-A999-B1DF9861B110}" type="slidenum">
              <a:rPr lang="en-US" smtClean="0"/>
              <a:t>‹#›</a:t>
            </a:fld>
            <a:endParaRPr lang="en-US"/>
          </a:p>
        </p:txBody>
      </p:sp>
    </p:spTree>
    <p:extLst>
      <p:ext uri="{BB962C8B-B14F-4D97-AF65-F5344CB8AC3E}">
        <p14:creationId xmlns:p14="http://schemas.microsoft.com/office/powerpoint/2010/main" val="3904115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E0F6D-69C6-4234-802F-F58E835842C6}"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9A7D9-F9DE-46EA-A999-B1DF9861B110}" type="slidenum">
              <a:rPr lang="en-US" smtClean="0"/>
              <a:t>‹#›</a:t>
            </a:fld>
            <a:endParaRPr lang="en-US"/>
          </a:p>
        </p:txBody>
      </p:sp>
    </p:spTree>
    <p:extLst>
      <p:ext uri="{BB962C8B-B14F-4D97-AF65-F5344CB8AC3E}">
        <p14:creationId xmlns:p14="http://schemas.microsoft.com/office/powerpoint/2010/main" val="427546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2E0F6D-69C6-4234-802F-F58E835842C6}"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9A7D9-F9DE-46EA-A999-B1DF9861B110}" type="slidenum">
              <a:rPr lang="en-US" smtClean="0"/>
              <a:t>‹#›</a:t>
            </a:fld>
            <a:endParaRPr lang="en-US"/>
          </a:p>
        </p:txBody>
      </p:sp>
    </p:spTree>
    <p:extLst>
      <p:ext uri="{BB962C8B-B14F-4D97-AF65-F5344CB8AC3E}">
        <p14:creationId xmlns:p14="http://schemas.microsoft.com/office/powerpoint/2010/main" val="182342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0DC1E-04DF-4B42-A589-3BAC44DCEABC}"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10FF8-D9F9-40EB-B005-9826B589DA9C}" type="slidenum">
              <a:rPr lang="en-US" smtClean="0"/>
              <a:t>‹#›</a:t>
            </a:fld>
            <a:endParaRPr lang="en-US"/>
          </a:p>
        </p:txBody>
      </p:sp>
    </p:spTree>
    <p:extLst>
      <p:ext uri="{BB962C8B-B14F-4D97-AF65-F5344CB8AC3E}">
        <p14:creationId xmlns:p14="http://schemas.microsoft.com/office/powerpoint/2010/main" val="257584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2E0F6D-69C6-4234-802F-F58E835842C6}"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9A7D9-F9DE-46EA-A999-B1DF9861B110}" type="slidenum">
              <a:rPr lang="en-US" smtClean="0"/>
              <a:t>‹#›</a:t>
            </a:fld>
            <a:endParaRPr lang="en-US"/>
          </a:p>
        </p:txBody>
      </p:sp>
    </p:spTree>
    <p:extLst>
      <p:ext uri="{BB962C8B-B14F-4D97-AF65-F5344CB8AC3E}">
        <p14:creationId xmlns:p14="http://schemas.microsoft.com/office/powerpoint/2010/main" val="3670842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2E0F6D-69C6-4234-802F-F58E835842C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9A7D9-F9DE-46EA-A999-B1DF9861B110}" type="slidenum">
              <a:rPr lang="en-US" smtClean="0"/>
              <a:t>‹#›</a:t>
            </a:fld>
            <a:endParaRPr lang="en-US"/>
          </a:p>
        </p:txBody>
      </p:sp>
    </p:spTree>
    <p:extLst>
      <p:ext uri="{BB962C8B-B14F-4D97-AF65-F5344CB8AC3E}">
        <p14:creationId xmlns:p14="http://schemas.microsoft.com/office/powerpoint/2010/main" val="1862193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2E0F6D-69C6-4234-802F-F58E835842C6}"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9A7D9-F9DE-46EA-A999-B1DF9861B110}" type="slidenum">
              <a:rPr lang="en-US" smtClean="0"/>
              <a:t>‹#›</a:t>
            </a:fld>
            <a:endParaRPr lang="en-US"/>
          </a:p>
        </p:txBody>
      </p:sp>
    </p:spTree>
    <p:extLst>
      <p:ext uri="{BB962C8B-B14F-4D97-AF65-F5344CB8AC3E}">
        <p14:creationId xmlns:p14="http://schemas.microsoft.com/office/powerpoint/2010/main" val="2048690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9B791E-7036-48D1-B27D-19E207A5F900}"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8E233-2BF0-42EB-B165-B255FFBEC32A}" type="slidenum">
              <a:rPr lang="en-US" smtClean="0"/>
              <a:t>‹#›</a:t>
            </a:fld>
            <a:endParaRPr lang="en-US"/>
          </a:p>
        </p:txBody>
      </p:sp>
    </p:spTree>
    <p:extLst>
      <p:ext uri="{BB962C8B-B14F-4D97-AF65-F5344CB8AC3E}">
        <p14:creationId xmlns:p14="http://schemas.microsoft.com/office/powerpoint/2010/main" val="1613575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B791E-7036-48D1-B27D-19E207A5F900}"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8E233-2BF0-42EB-B165-B255FFBEC32A}" type="slidenum">
              <a:rPr lang="en-US" smtClean="0"/>
              <a:t>‹#›</a:t>
            </a:fld>
            <a:endParaRPr lang="en-US"/>
          </a:p>
        </p:txBody>
      </p:sp>
    </p:spTree>
    <p:extLst>
      <p:ext uri="{BB962C8B-B14F-4D97-AF65-F5344CB8AC3E}">
        <p14:creationId xmlns:p14="http://schemas.microsoft.com/office/powerpoint/2010/main" val="3607747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9B791E-7036-48D1-B27D-19E207A5F900}"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8E233-2BF0-42EB-B165-B255FFBEC32A}" type="slidenum">
              <a:rPr lang="en-US" smtClean="0"/>
              <a:t>‹#›</a:t>
            </a:fld>
            <a:endParaRPr lang="en-US"/>
          </a:p>
        </p:txBody>
      </p:sp>
    </p:spTree>
    <p:extLst>
      <p:ext uri="{BB962C8B-B14F-4D97-AF65-F5344CB8AC3E}">
        <p14:creationId xmlns:p14="http://schemas.microsoft.com/office/powerpoint/2010/main" val="3171379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9B791E-7036-48D1-B27D-19E207A5F900}"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8E233-2BF0-42EB-B165-B255FFBEC32A}" type="slidenum">
              <a:rPr lang="en-US" smtClean="0"/>
              <a:t>‹#›</a:t>
            </a:fld>
            <a:endParaRPr lang="en-US"/>
          </a:p>
        </p:txBody>
      </p:sp>
    </p:spTree>
    <p:extLst>
      <p:ext uri="{BB962C8B-B14F-4D97-AF65-F5344CB8AC3E}">
        <p14:creationId xmlns:p14="http://schemas.microsoft.com/office/powerpoint/2010/main" val="2617783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9B791E-7036-48D1-B27D-19E207A5F900}"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C8E233-2BF0-42EB-B165-B255FFBEC32A}" type="slidenum">
              <a:rPr lang="en-US" smtClean="0"/>
              <a:t>‹#›</a:t>
            </a:fld>
            <a:endParaRPr lang="en-US"/>
          </a:p>
        </p:txBody>
      </p:sp>
    </p:spTree>
    <p:extLst>
      <p:ext uri="{BB962C8B-B14F-4D97-AF65-F5344CB8AC3E}">
        <p14:creationId xmlns:p14="http://schemas.microsoft.com/office/powerpoint/2010/main" val="2514642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9B791E-7036-48D1-B27D-19E207A5F900}"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C8E233-2BF0-42EB-B165-B255FFBEC32A}" type="slidenum">
              <a:rPr lang="en-US" smtClean="0"/>
              <a:t>‹#›</a:t>
            </a:fld>
            <a:endParaRPr lang="en-US"/>
          </a:p>
        </p:txBody>
      </p:sp>
    </p:spTree>
    <p:extLst>
      <p:ext uri="{BB962C8B-B14F-4D97-AF65-F5344CB8AC3E}">
        <p14:creationId xmlns:p14="http://schemas.microsoft.com/office/powerpoint/2010/main" val="4133181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B791E-7036-48D1-B27D-19E207A5F900}"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C8E233-2BF0-42EB-B165-B255FFBEC32A}" type="slidenum">
              <a:rPr lang="en-US" smtClean="0"/>
              <a:t>‹#›</a:t>
            </a:fld>
            <a:endParaRPr lang="en-US"/>
          </a:p>
        </p:txBody>
      </p:sp>
    </p:spTree>
    <p:extLst>
      <p:ext uri="{BB962C8B-B14F-4D97-AF65-F5344CB8AC3E}">
        <p14:creationId xmlns:p14="http://schemas.microsoft.com/office/powerpoint/2010/main" val="154562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70DC1E-04DF-4B42-A589-3BAC44DCEABC}"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10FF8-D9F9-40EB-B005-9826B589DA9C}" type="slidenum">
              <a:rPr lang="en-US" smtClean="0"/>
              <a:t>‹#›</a:t>
            </a:fld>
            <a:endParaRPr lang="en-US"/>
          </a:p>
        </p:txBody>
      </p:sp>
    </p:spTree>
    <p:extLst>
      <p:ext uri="{BB962C8B-B14F-4D97-AF65-F5344CB8AC3E}">
        <p14:creationId xmlns:p14="http://schemas.microsoft.com/office/powerpoint/2010/main" val="1104656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B791E-7036-48D1-B27D-19E207A5F900}"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8E233-2BF0-42EB-B165-B255FFBEC32A}" type="slidenum">
              <a:rPr lang="en-US" smtClean="0"/>
              <a:t>‹#›</a:t>
            </a:fld>
            <a:endParaRPr lang="en-US"/>
          </a:p>
        </p:txBody>
      </p:sp>
    </p:spTree>
    <p:extLst>
      <p:ext uri="{BB962C8B-B14F-4D97-AF65-F5344CB8AC3E}">
        <p14:creationId xmlns:p14="http://schemas.microsoft.com/office/powerpoint/2010/main" val="120237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B791E-7036-48D1-B27D-19E207A5F900}"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8E233-2BF0-42EB-B165-B255FFBEC32A}" type="slidenum">
              <a:rPr lang="en-US" smtClean="0"/>
              <a:t>‹#›</a:t>
            </a:fld>
            <a:endParaRPr lang="en-US"/>
          </a:p>
        </p:txBody>
      </p:sp>
    </p:spTree>
    <p:extLst>
      <p:ext uri="{BB962C8B-B14F-4D97-AF65-F5344CB8AC3E}">
        <p14:creationId xmlns:p14="http://schemas.microsoft.com/office/powerpoint/2010/main" val="3928554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B791E-7036-48D1-B27D-19E207A5F900}"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8E233-2BF0-42EB-B165-B255FFBEC32A}" type="slidenum">
              <a:rPr lang="en-US" smtClean="0"/>
              <a:t>‹#›</a:t>
            </a:fld>
            <a:endParaRPr lang="en-US"/>
          </a:p>
        </p:txBody>
      </p:sp>
    </p:spTree>
    <p:extLst>
      <p:ext uri="{BB962C8B-B14F-4D97-AF65-F5344CB8AC3E}">
        <p14:creationId xmlns:p14="http://schemas.microsoft.com/office/powerpoint/2010/main" val="2311237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B791E-7036-48D1-B27D-19E207A5F900}"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8E233-2BF0-42EB-B165-B255FFBEC32A}" type="slidenum">
              <a:rPr lang="en-US" smtClean="0"/>
              <a:t>‹#›</a:t>
            </a:fld>
            <a:endParaRPr lang="en-US"/>
          </a:p>
        </p:txBody>
      </p:sp>
    </p:spTree>
    <p:extLst>
      <p:ext uri="{BB962C8B-B14F-4D97-AF65-F5344CB8AC3E}">
        <p14:creationId xmlns:p14="http://schemas.microsoft.com/office/powerpoint/2010/main" val="31059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70DC1E-04DF-4B42-A589-3BAC44DCEABC}"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10FF8-D9F9-40EB-B005-9826B589DA9C}" type="slidenum">
              <a:rPr lang="en-US" smtClean="0"/>
              <a:t>‹#›</a:t>
            </a:fld>
            <a:endParaRPr lang="en-US"/>
          </a:p>
        </p:txBody>
      </p:sp>
    </p:spTree>
    <p:extLst>
      <p:ext uri="{BB962C8B-B14F-4D97-AF65-F5344CB8AC3E}">
        <p14:creationId xmlns:p14="http://schemas.microsoft.com/office/powerpoint/2010/main" val="103563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70DC1E-04DF-4B42-A589-3BAC44DCEABC}"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610FF8-D9F9-40EB-B005-9826B589DA9C}" type="slidenum">
              <a:rPr lang="en-US" smtClean="0"/>
              <a:t>‹#›</a:t>
            </a:fld>
            <a:endParaRPr lang="en-US"/>
          </a:p>
        </p:txBody>
      </p:sp>
    </p:spTree>
    <p:extLst>
      <p:ext uri="{BB962C8B-B14F-4D97-AF65-F5344CB8AC3E}">
        <p14:creationId xmlns:p14="http://schemas.microsoft.com/office/powerpoint/2010/main" val="57592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70DC1E-04DF-4B42-A589-3BAC44DCEABC}"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610FF8-D9F9-40EB-B005-9826B589DA9C}" type="slidenum">
              <a:rPr lang="en-US" smtClean="0"/>
              <a:t>‹#›</a:t>
            </a:fld>
            <a:endParaRPr lang="en-US"/>
          </a:p>
        </p:txBody>
      </p:sp>
    </p:spTree>
    <p:extLst>
      <p:ext uri="{BB962C8B-B14F-4D97-AF65-F5344CB8AC3E}">
        <p14:creationId xmlns:p14="http://schemas.microsoft.com/office/powerpoint/2010/main" val="376274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0DC1E-04DF-4B42-A589-3BAC44DCEABC}"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610FF8-D9F9-40EB-B005-9826B589DA9C}" type="slidenum">
              <a:rPr lang="en-US" smtClean="0"/>
              <a:t>‹#›</a:t>
            </a:fld>
            <a:endParaRPr lang="en-US"/>
          </a:p>
        </p:txBody>
      </p:sp>
    </p:spTree>
    <p:extLst>
      <p:ext uri="{BB962C8B-B14F-4D97-AF65-F5344CB8AC3E}">
        <p14:creationId xmlns:p14="http://schemas.microsoft.com/office/powerpoint/2010/main" val="326731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70DC1E-04DF-4B42-A589-3BAC44DCEABC}"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10FF8-D9F9-40EB-B005-9826B589DA9C}" type="slidenum">
              <a:rPr lang="en-US" smtClean="0"/>
              <a:t>‹#›</a:t>
            </a:fld>
            <a:endParaRPr lang="en-US"/>
          </a:p>
        </p:txBody>
      </p:sp>
    </p:spTree>
    <p:extLst>
      <p:ext uri="{BB962C8B-B14F-4D97-AF65-F5344CB8AC3E}">
        <p14:creationId xmlns:p14="http://schemas.microsoft.com/office/powerpoint/2010/main" val="342003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70DC1E-04DF-4B42-A589-3BAC44DCEABC}"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10FF8-D9F9-40EB-B005-9826B589DA9C}" type="slidenum">
              <a:rPr lang="en-US" smtClean="0"/>
              <a:t>‹#›</a:t>
            </a:fld>
            <a:endParaRPr lang="en-US"/>
          </a:p>
        </p:txBody>
      </p:sp>
    </p:spTree>
    <p:extLst>
      <p:ext uri="{BB962C8B-B14F-4D97-AF65-F5344CB8AC3E}">
        <p14:creationId xmlns:p14="http://schemas.microsoft.com/office/powerpoint/2010/main" val="214114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0DC1E-04DF-4B42-A589-3BAC44DCEABC}" type="datetimeFigureOut">
              <a:rPr lang="en-US" smtClean="0"/>
              <a:t>12/6/2017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10FF8-D9F9-40EB-B005-9826B589DA9C}"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7878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E0F6D-69C6-4234-802F-F58E835842C6}" type="datetimeFigureOut">
              <a:rPr lang="en-US" smtClean="0"/>
              <a:t>12/6/2017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9A7D9-F9DE-46EA-A999-B1DF9861B110}"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0951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B791E-7036-48D1-B27D-19E207A5F900}" type="datetimeFigureOut">
              <a:rPr lang="en-US" smtClean="0"/>
              <a:t>12/6/2017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8E233-2BF0-42EB-B165-B255FFBEC32A}"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57549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1484" y="1928553"/>
            <a:ext cx="2721032" cy="830997"/>
          </a:xfrm>
          <a:prstGeom prst="rect">
            <a:avLst/>
          </a:prstGeom>
          <a:noFill/>
        </p:spPr>
        <p:txBody>
          <a:bodyPr wrap="square" rtlCol="0">
            <a:spAutoFit/>
          </a:bodyPr>
          <a:lstStyle/>
          <a:p>
            <a:pPr algn="ctr"/>
            <a:r>
              <a:rPr lang="en-US" sz="4800" cap="all" dirty="0">
                <a:latin typeface="Trajan Pro" panose="02020502050506020301" pitchFamily="18" charset="0"/>
              </a:rPr>
              <a:t>God’s</a:t>
            </a:r>
          </a:p>
        </p:txBody>
      </p:sp>
      <p:sp>
        <p:nvSpPr>
          <p:cNvPr id="5" name="TextBox 4"/>
          <p:cNvSpPr txBox="1"/>
          <p:nvPr/>
        </p:nvSpPr>
        <p:spPr>
          <a:xfrm>
            <a:off x="1696489" y="2568633"/>
            <a:ext cx="5618018" cy="1862048"/>
          </a:xfrm>
          <a:prstGeom prst="rect">
            <a:avLst/>
          </a:prstGeom>
          <a:noFill/>
        </p:spPr>
        <p:txBody>
          <a:bodyPr wrap="square" rtlCol="0">
            <a:spAutoFit/>
          </a:bodyPr>
          <a:lstStyle/>
          <a:p>
            <a:pPr algn="ctr"/>
            <a:r>
              <a:rPr lang="en-US" sz="11500" cap="all" dirty="0">
                <a:latin typeface="Trajan Pro" panose="02020502050506020301" pitchFamily="18" charset="0"/>
              </a:rPr>
              <a:t>glory</a:t>
            </a:r>
          </a:p>
        </p:txBody>
      </p:sp>
      <p:sp>
        <p:nvSpPr>
          <p:cNvPr id="6" name="TextBox 5"/>
          <p:cNvSpPr txBox="1"/>
          <p:nvPr/>
        </p:nvSpPr>
        <p:spPr>
          <a:xfrm>
            <a:off x="3938847" y="4207750"/>
            <a:ext cx="1133302" cy="523220"/>
          </a:xfrm>
          <a:prstGeom prst="rect">
            <a:avLst/>
          </a:prstGeom>
          <a:noFill/>
        </p:spPr>
        <p:txBody>
          <a:bodyPr wrap="square" rtlCol="0">
            <a:spAutoFit/>
          </a:bodyPr>
          <a:lstStyle/>
          <a:p>
            <a:pPr algn="ctr"/>
            <a:r>
              <a:rPr lang="en-US" sz="2800" dirty="0">
                <a:latin typeface="Trajan Pro" panose="02020502050506020301" pitchFamily="18" charset="0"/>
              </a:rPr>
              <a:t>in</a:t>
            </a:r>
          </a:p>
        </p:txBody>
      </p:sp>
      <p:sp>
        <p:nvSpPr>
          <p:cNvPr id="7" name="TextBox 6"/>
          <p:cNvSpPr txBox="1"/>
          <p:nvPr/>
        </p:nvSpPr>
        <p:spPr>
          <a:xfrm>
            <a:off x="476597" y="4730970"/>
            <a:ext cx="8057802" cy="646331"/>
          </a:xfrm>
          <a:prstGeom prst="rect">
            <a:avLst/>
          </a:prstGeom>
          <a:noFill/>
        </p:spPr>
        <p:txBody>
          <a:bodyPr wrap="square" rtlCol="0">
            <a:spAutoFit/>
          </a:bodyPr>
          <a:lstStyle/>
          <a:p>
            <a:pPr algn="ctr"/>
            <a:r>
              <a:rPr lang="en-US" sz="3600" dirty="0">
                <a:latin typeface="Trajan Pro" panose="02020502050506020301" pitchFamily="18" charset="0"/>
              </a:rPr>
              <a:t>salvation through judgment</a:t>
            </a:r>
          </a:p>
        </p:txBody>
      </p:sp>
      <p:sp>
        <p:nvSpPr>
          <p:cNvPr id="8" name="TextBox 7"/>
          <p:cNvSpPr txBox="1"/>
          <p:nvPr/>
        </p:nvSpPr>
        <p:spPr>
          <a:xfrm>
            <a:off x="2388524" y="5415980"/>
            <a:ext cx="4366953" cy="492443"/>
          </a:xfrm>
          <a:prstGeom prst="rect">
            <a:avLst/>
          </a:prstGeom>
          <a:noFill/>
        </p:spPr>
        <p:txBody>
          <a:bodyPr wrap="square" rtlCol="0">
            <a:spAutoFit/>
          </a:bodyPr>
          <a:lstStyle/>
          <a:p>
            <a:pPr algn="ctr"/>
            <a:r>
              <a:rPr lang="en-US" sz="2600" dirty="0">
                <a:latin typeface="GaramondBoldItalic" panose="00000400000000000000" pitchFamily="2" charset="0"/>
              </a:rPr>
              <a:t>A Biblical Theology</a:t>
            </a:r>
          </a:p>
        </p:txBody>
      </p:sp>
    </p:spTree>
    <p:extLst>
      <p:ext uri="{BB962C8B-B14F-4D97-AF65-F5344CB8AC3E}">
        <p14:creationId xmlns:p14="http://schemas.microsoft.com/office/powerpoint/2010/main" val="349400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845" y="6393941"/>
            <a:ext cx="101501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prstClr val="black"/>
                </a:solidFill>
                <a:effectLst/>
                <a:uLnTx/>
                <a:uFillTx/>
                <a:latin typeface="Trajan Pro" panose="02020502050506020301" pitchFamily="18" charset="0"/>
                <a:ea typeface="+mn-ea"/>
                <a:cs typeface="+mn-cs"/>
              </a:rPr>
              <a:t>God’s</a:t>
            </a:r>
          </a:p>
        </p:txBody>
      </p:sp>
      <p:sp>
        <p:nvSpPr>
          <p:cNvPr id="3" name="TextBox 2"/>
          <p:cNvSpPr txBox="1"/>
          <p:nvPr/>
        </p:nvSpPr>
        <p:spPr>
          <a:xfrm>
            <a:off x="1959404" y="6256579"/>
            <a:ext cx="180767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all" spc="0" normalizeH="0" baseline="0" noProof="0" dirty="0">
                <a:ln>
                  <a:noFill/>
                </a:ln>
                <a:solidFill>
                  <a:prstClr val="black"/>
                </a:solidFill>
                <a:effectLst/>
                <a:uLnTx/>
                <a:uFillTx/>
                <a:latin typeface="Trajan Pro" panose="02020502050506020301" pitchFamily="18" charset="0"/>
                <a:ea typeface="+mn-ea"/>
                <a:cs typeface="+mn-cs"/>
              </a:rPr>
              <a:t>glory</a:t>
            </a:r>
          </a:p>
        </p:txBody>
      </p:sp>
      <p:sp>
        <p:nvSpPr>
          <p:cNvPr id="4" name="TextBox 3"/>
          <p:cNvSpPr txBox="1"/>
          <p:nvPr/>
        </p:nvSpPr>
        <p:spPr>
          <a:xfrm>
            <a:off x="3636235" y="6380745"/>
            <a:ext cx="47105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in</a:t>
            </a:r>
            <a:endParaRPr kumimoji="0" lang="en-US" sz="14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endParaRPr>
          </a:p>
        </p:txBody>
      </p:sp>
      <p:sp>
        <p:nvSpPr>
          <p:cNvPr id="5" name="TextBox 4"/>
          <p:cNvSpPr txBox="1"/>
          <p:nvPr/>
        </p:nvSpPr>
        <p:spPr>
          <a:xfrm>
            <a:off x="3961123" y="6380745"/>
            <a:ext cx="411103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salvation through judgment</a:t>
            </a:r>
          </a:p>
        </p:txBody>
      </p:sp>
      <p:sp>
        <p:nvSpPr>
          <p:cNvPr id="10" name="TextBox 9"/>
          <p:cNvSpPr txBox="1"/>
          <p:nvPr/>
        </p:nvSpPr>
        <p:spPr>
          <a:xfrm>
            <a:off x="146859" y="121835"/>
            <a:ext cx="8850283"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Romans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The Power Of The Gospel</a:t>
            </a:r>
          </a:p>
        </p:txBody>
      </p:sp>
      <p:sp>
        <p:nvSpPr>
          <p:cNvPr id="9" name="TextBox 8">
            <a:extLst>
              <a:ext uri="{FF2B5EF4-FFF2-40B4-BE49-F238E27FC236}">
                <a16:creationId xmlns:a16="http://schemas.microsoft.com/office/drawing/2014/main" id="{0DD3F356-61B6-4FDB-B7EE-BFE67297D5E1}"/>
              </a:ext>
            </a:extLst>
          </p:cNvPr>
          <p:cNvSpPr txBox="1"/>
          <p:nvPr/>
        </p:nvSpPr>
        <p:spPr>
          <a:xfrm>
            <a:off x="502920" y="2186762"/>
            <a:ext cx="8138160" cy="3462486"/>
          </a:xfrm>
          <a:prstGeom prst="rect">
            <a:avLst/>
          </a:prstGeom>
          <a:solidFill>
            <a:srgbClr val="E4BE52"/>
          </a:solidFill>
          <a:ln>
            <a:solidFill>
              <a:schemeClr val="accent4">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Bold" panose="00000400000000000000" pitchFamily="2" charset="0"/>
                <a:ea typeface="+mn-ea"/>
                <a:cs typeface="+mn-cs"/>
              </a:rPr>
              <a:t>God’s Glory in Romans</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Paul’s goal is obedience for Jesus’ name (1:5)</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Ungodliness and unrighteousness dishonors God (1:21)</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The Jews’ disobedience resulted in God being blasphemed (2:24)</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Jew and Gentile alike continuously fall short of God’s glory (3:23)</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Abraham’s faith glorified God (4:24)</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Believers anticipate and hope in the glory of God (5:2)</a:t>
            </a:r>
          </a:p>
        </p:txBody>
      </p:sp>
    </p:spTree>
    <p:extLst>
      <p:ext uri="{BB962C8B-B14F-4D97-AF65-F5344CB8AC3E}">
        <p14:creationId xmlns:p14="http://schemas.microsoft.com/office/powerpoint/2010/main" val="19094713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fade">
                                      <p:cBhvr>
                                        <p:cTn id="17" dur="500"/>
                                        <p:tgtEl>
                                          <p:spTgt spid="9">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fade">
                                      <p:cBhvr>
                                        <p:cTn id="40" dur="500"/>
                                        <p:tgtEl>
                                          <p:spTgt spid="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fade">
                                      <p:cBhvr>
                                        <p:cTn id="45" dur="500"/>
                                        <p:tgtEl>
                                          <p:spTgt spid="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xEl>
                                              <p:pRg st="7" end="7"/>
                                            </p:txEl>
                                          </p:spTgt>
                                        </p:tgtEl>
                                        <p:attrNameLst>
                                          <p:attrName>style.visibility</p:attrName>
                                        </p:attrNameLst>
                                      </p:cBhvr>
                                      <p:to>
                                        <p:strVal val="visible"/>
                                      </p:to>
                                    </p:set>
                                    <p:animEffect transition="in" filter="fade">
                                      <p:cBhvr>
                                        <p:cTn id="50"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9"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845" y="6393941"/>
            <a:ext cx="101501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prstClr val="black"/>
                </a:solidFill>
                <a:effectLst/>
                <a:uLnTx/>
                <a:uFillTx/>
                <a:latin typeface="Trajan Pro" panose="02020502050506020301" pitchFamily="18" charset="0"/>
                <a:ea typeface="+mn-ea"/>
                <a:cs typeface="+mn-cs"/>
              </a:rPr>
              <a:t>God’s</a:t>
            </a:r>
          </a:p>
        </p:txBody>
      </p:sp>
      <p:sp>
        <p:nvSpPr>
          <p:cNvPr id="3" name="TextBox 2"/>
          <p:cNvSpPr txBox="1"/>
          <p:nvPr/>
        </p:nvSpPr>
        <p:spPr>
          <a:xfrm>
            <a:off x="1959404" y="6256579"/>
            <a:ext cx="180767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all" spc="0" normalizeH="0" baseline="0" noProof="0" dirty="0">
                <a:ln>
                  <a:noFill/>
                </a:ln>
                <a:solidFill>
                  <a:prstClr val="black"/>
                </a:solidFill>
                <a:effectLst/>
                <a:uLnTx/>
                <a:uFillTx/>
                <a:latin typeface="Trajan Pro" panose="02020502050506020301" pitchFamily="18" charset="0"/>
                <a:ea typeface="+mn-ea"/>
                <a:cs typeface="+mn-cs"/>
              </a:rPr>
              <a:t>glory</a:t>
            </a:r>
          </a:p>
        </p:txBody>
      </p:sp>
      <p:sp>
        <p:nvSpPr>
          <p:cNvPr id="4" name="TextBox 3"/>
          <p:cNvSpPr txBox="1"/>
          <p:nvPr/>
        </p:nvSpPr>
        <p:spPr>
          <a:xfrm>
            <a:off x="3636235" y="6380745"/>
            <a:ext cx="47105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in</a:t>
            </a:r>
            <a:endParaRPr kumimoji="0" lang="en-US" sz="14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endParaRPr>
          </a:p>
        </p:txBody>
      </p:sp>
      <p:sp>
        <p:nvSpPr>
          <p:cNvPr id="5" name="TextBox 4"/>
          <p:cNvSpPr txBox="1"/>
          <p:nvPr/>
        </p:nvSpPr>
        <p:spPr>
          <a:xfrm>
            <a:off x="3961123" y="6380745"/>
            <a:ext cx="411103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salvation through judgment</a:t>
            </a:r>
          </a:p>
        </p:txBody>
      </p:sp>
      <p:sp>
        <p:nvSpPr>
          <p:cNvPr id="10" name="TextBox 9"/>
          <p:cNvSpPr txBox="1"/>
          <p:nvPr/>
        </p:nvSpPr>
        <p:spPr>
          <a:xfrm>
            <a:off x="146859" y="121835"/>
            <a:ext cx="8850283"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Romans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The Power Of The Gospel</a:t>
            </a:r>
          </a:p>
        </p:txBody>
      </p:sp>
      <p:sp>
        <p:nvSpPr>
          <p:cNvPr id="9" name="TextBox 8">
            <a:extLst>
              <a:ext uri="{FF2B5EF4-FFF2-40B4-BE49-F238E27FC236}">
                <a16:creationId xmlns:a16="http://schemas.microsoft.com/office/drawing/2014/main" id="{0DD3F356-61B6-4FDB-B7EE-BFE67297D5E1}"/>
              </a:ext>
            </a:extLst>
          </p:cNvPr>
          <p:cNvSpPr txBox="1"/>
          <p:nvPr/>
        </p:nvSpPr>
        <p:spPr>
          <a:xfrm>
            <a:off x="502920" y="2186762"/>
            <a:ext cx="8138160" cy="3462486"/>
          </a:xfrm>
          <a:prstGeom prst="rect">
            <a:avLst/>
          </a:prstGeom>
          <a:solidFill>
            <a:srgbClr val="E4BE52"/>
          </a:solidFill>
          <a:ln>
            <a:solidFill>
              <a:schemeClr val="accent4">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Bold" panose="00000400000000000000" pitchFamily="2" charset="0"/>
                <a:ea typeface="+mn-ea"/>
                <a:cs typeface="+mn-cs"/>
              </a:rPr>
              <a:t>God’s Glory in Romans</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Jesus was raised by the glory of the Father (6:4)</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Paul thanks God for deliverance from the body of death (7:25)</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Those that suffer with Christ will be glorified (8:17)</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A doxology (9:5)</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A doxology (11:36)</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Paul urges Christians to glorify God in their lives (12:1)</a:t>
            </a:r>
          </a:p>
        </p:txBody>
      </p:sp>
    </p:spTree>
    <p:extLst>
      <p:ext uri="{BB962C8B-B14F-4D97-AF65-F5344CB8AC3E}">
        <p14:creationId xmlns:p14="http://schemas.microsoft.com/office/powerpoint/2010/main" val="350632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845" y="6393941"/>
            <a:ext cx="101501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prstClr val="black"/>
                </a:solidFill>
                <a:effectLst/>
                <a:uLnTx/>
                <a:uFillTx/>
                <a:latin typeface="Trajan Pro" panose="02020502050506020301" pitchFamily="18" charset="0"/>
                <a:ea typeface="+mn-ea"/>
                <a:cs typeface="+mn-cs"/>
              </a:rPr>
              <a:t>God’s</a:t>
            </a:r>
          </a:p>
        </p:txBody>
      </p:sp>
      <p:sp>
        <p:nvSpPr>
          <p:cNvPr id="3" name="TextBox 2"/>
          <p:cNvSpPr txBox="1"/>
          <p:nvPr/>
        </p:nvSpPr>
        <p:spPr>
          <a:xfrm>
            <a:off x="1959404" y="6256579"/>
            <a:ext cx="180767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all" spc="0" normalizeH="0" baseline="0" noProof="0" dirty="0">
                <a:ln>
                  <a:noFill/>
                </a:ln>
                <a:solidFill>
                  <a:prstClr val="black"/>
                </a:solidFill>
                <a:effectLst/>
                <a:uLnTx/>
                <a:uFillTx/>
                <a:latin typeface="Trajan Pro" panose="02020502050506020301" pitchFamily="18" charset="0"/>
                <a:ea typeface="+mn-ea"/>
                <a:cs typeface="+mn-cs"/>
              </a:rPr>
              <a:t>glory</a:t>
            </a:r>
          </a:p>
        </p:txBody>
      </p:sp>
      <p:sp>
        <p:nvSpPr>
          <p:cNvPr id="4" name="TextBox 3"/>
          <p:cNvSpPr txBox="1"/>
          <p:nvPr/>
        </p:nvSpPr>
        <p:spPr>
          <a:xfrm>
            <a:off x="3636235" y="6380745"/>
            <a:ext cx="47105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in</a:t>
            </a:r>
            <a:endParaRPr kumimoji="0" lang="en-US" sz="14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endParaRPr>
          </a:p>
        </p:txBody>
      </p:sp>
      <p:sp>
        <p:nvSpPr>
          <p:cNvPr id="5" name="TextBox 4"/>
          <p:cNvSpPr txBox="1"/>
          <p:nvPr/>
        </p:nvSpPr>
        <p:spPr>
          <a:xfrm>
            <a:off x="3961123" y="6380745"/>
            <a:ext cx="411103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salvation through judgment</a:t>
            </a:r>
          </a:p>
        </p:txBody>
      </p:sp>
      <p:sp>
        <p:nvSpPr>
          <p:cNvPr id="10" name="TextBox 9"/>
          <p:cNvSpPr txBox="1"/>
          <p:nvPr/>
        </p:nvSpPr>
        <p:spPr>
          <a:xfrm>
            <a:off x="146859" y="121835"/>
            <a:ext cx="8850283"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Romans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The Power Of The Gospel</a:t>
            </a:r>
          </a:p>
        </p:txBody>
      </p:sp>
      <p:sp>
        <p:nvSpPr>
          <p:cNvPr id="9" name="TextBox 8">
            <a:extLst>
              <a:ext uri="{FF2B5EF4-FFF2-40B4-BE49-F238E27FC236}">
                <a16:creationId xmlns:a16="http://schemas.microsoft.com/office/drawing/2014/main" id="{0DD3F356-61B6-4FDB-B7EE-BFE67297D5E1}"/>
              </a:ext>
            </a:extLst>
          </p:cNvPr>
          <p:cNvSpPr txBox="1"/>
          <p:nvPr/>
        </p:nvSpPr>
        <p:spPr>
          <a:xfrm>
            <a:off x="502920" y="2186762"/>
            <a:ext cx="8138160" cy="2123658"/>
          </a:xfrm>
          <a:prstGeom prst="rect">
            <a:avLst/>
          </a:prstGeom>
          <a:solidFill>
            <a:srgbClr val="E4BE52"/>
          </a:solidFill>
          <a:ln>
            <a:solidFill>
              <a:schemeClr val="accent4">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Bold" panose="00000400000000000000" pitchFamily="2" charset="0"/>
                <a:ea typeface="+mn-ea"/>
                <a:cs typeface="+mn-cs"/>
              </a:rPr>
              <a:t>God’s Glory in Romans</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Live to the Lord (14:6-8)</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Jesus became a servant so the Gentiles would glorify God (15:8-12)</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Closing doxology (16:27)</a:t>
            </a:r>
          </a:p>
        </p:txBody>
      </p:sp>
    </p:spTree>
    <p:extLst>
      <p:ext uri="{BB962C8B-B14F-4D97-AF65-F5344CB8AC3E}">
        <p14:creationId xmlns:p14="http://schemas.microsoft.com/office/powerpoint/2010/main" val="135536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845" y="6393941"/>
            <a:ext cx="101501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prstClr val="black"/>
                </a:solidFill>
                <a:effectLst/>
                <a:uLnTx/>
                <a:uFillTx/>
                <a:latin typeface="Trajan Pro" panose="02020502050506020301" pitchFamily="18" charset="0"/>
                <a:ea typeface="+mn-ea"/>
                <a:cs typeface="+mn-cs"/>
              </a:rPr>
              <a:t>God’s</a:t>
            </a:r>
          </a:p>
        </p:txBody>
      </p:sp>
      <p:sp>
        <p:nvSpPr>
          <p:cNvPr id="3" name="TextBox 2"/>
          <p:cNvSpPr txBox="1"/>
          <p:nvPr/>
        </p:nvSpPr>
        <p:spPr>
          <a:xfrm>
            <a:off x="1959404" y="6256579"/>
            <a:ext cx="180767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all" spc="0" normalizeH="0" baseline="0" noProof="0" dirty="0">
                <a:ln>
                  <a:noFill/>
                </a:ln>
                <a:solidFill>
                  <a:prstClr val="black"/>
                </a:solidFill>
                <a:effectLst/>
                <a:uLnTx/>
                <a:uFillTx/>
                <a:latin typeface="Trajan Pro" panose="02020502050506020301" pitchFamily="18" charset="0"/>
                <a:ea typeface="+mn-ea"/>
                <a:cs typeface="+mn-cs"/>
              </a:rPr>
              <a:t>glory</a:t>
            </a:r>
          </a:p>
        </p:txBody>
      </p:sp>
      <p:sp>
        <p:nvSpPr>
          <p:cNvPr id="4" name="TextBox 3"/>
          <p:cNvSpPr txBox="1"/>
          <p:nvPr/>
        </p:nvSpPr>
        <p:spPr>
          <a:xfrm>
            <a:off x="3636235" y="6380745"/>
            <a:ext cx="47105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in</a:t>
            </a:r>
            <a:endParaRPr kumimoji="0" lang="en-US" sz="14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endParaRPr>
          </a:p>
        </p:txBody>
      </p:sp>
      <p:sp>
        <p:nvSpPr>
          <p:cNvPr id="5" name="TextBox 4"/>
          <p:cNvSpPr txBox="1"/>
          <p:nvPr/>
        </p:nvSpPr>
        <p:spPr>
          <a:xfrm>
            <a:off x="3961123" y="6380745"/>
            <a:ext cx="411103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salvation through judgment</a:t>
            </a:r>
          </a:p>
        </p:txBody>
      </p:sp>
      <p:sp>
        <p:nvSpPr>
          <p:cNvPr id="10" name="TextBox 9"/>
          <p:cNvSpPr txBox="1"/>
          <p:nvPr/>
        </p:nvSpPr>
        <p:spPr>
          <a:xfrm>
            <a:off x="146859" y="121835"/>
            <a:ext cx="8850283"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Romans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ajan Pro" panose="02020502050506020301" pitchFamily="18" charset="0"/>
                <a:ea typeface="+mn-ea"/>
                <a:cs typeface="+mn-cs"/>
              </a:rPr>
              <a:t>The Power Of The Gospel</a:t>
            </a:r>
          </a:p>
        </p:txBody>
      </p:sp>
      <p:sp>
        <p:nvSpPr>
          <p:cNvPr id="9" name="TextBox 8">
            <a:extLst>
              <a:ext uri="{FF2B5EF4-FFF2-40B4-BE49-F238E27FC236}">
                <a16:creationId xmlns:a16="http://schemas.microsoft.com/office/drawing/2014/main" id="{0DD3F356-61B6-4FDB-B7EE-BFE67297D5E1}"/>
              </a:ext>
            </a:extLst>
          </p:cNvPr>
          <p:cNvSpPr txBox="1"/>
          <p:nvPr/>
        </p:nvSpPr>
        <p:spPr>
          <a:xfrm>
            <a:off x="502920" y="2186762"/>
            <a:ext cx="8138160" cy="2708434"/>
          </a:xfrm>
          <a:prstGeom prst="rect">
            <a:avLst/>
          </a:prstGeom>
          <a:solidFill>
            <a:srgbClr val="E4BE52"/>
          </a:solidFill>
          <a:ln>
            <a:solidFill>
              <a:schemeClr val="accent4">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Bold" panose="00000400000000000000" pitchFamily="2" charset="0"/>
                <a:ea typeface="+mn-ea"/>
                <a:cs typeface="+mn-cs"/>
              </a:rPr>
              <a:t>The Theme of Romans</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aramondItalic" panose="00000400000000000000" pitchFamily="2" charset="0"/>
                <a:ea typeface="+mn-ea"/>
                <a:cs typeface="+mn-cs"/>
              </a:rPr>
              <a:t>“For I am not ashamed of the gospel of Christ, for it is the power of God to salvation for everyone who believes, for the Jew first and also for the Greek. For in it the righteousness of God is revealed from faith to faith; as it is written, ‘The just shall live by faith.’” (Rom. 1:16-17)</a:t>
            </a:r>
          </a:p>
        </p:txBody>
      </p:sp>
    </p:spTree>
    <p:extLst>
      <p:ext uri="{BB962C8B-B14F-4D97-AF65-F5344CB8AC3E}">
        <p14:creationId xmlns:p14="http://schemas.microsoft.com/office/powerpoint/2010/main" val="143763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5064</TotalTime>
  <Words>287</Words>
  <Application>Microsoft Office PowerPoint</Application>
  <PresentationFormat>On-screen Show (4:3)</PresentationFormat>
  <Paragraphs>53</Paragraphs>
  <Slides>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vt:i4>
      </vt:variant>
    </vt:vector>
  </HeadingPairs>
  <TitlesOfParts>
    <vt:vector size="15" baseType="lpstr">
      <vt:lpstr>Arial</vt:lpstr>
      <vt:lpstr>Calibri</vt:lpstr>
      <vt:lpstr>Calibri Light</vt:lpstr>
      <vt:lpstr>GaramondBold</vt:lpstr>
      <vt:lpstr>GaramondBoldItalic</vt:lpstr>
      <vt:lpstr>GaramondItalic</vt:lpstr>
      <vt:lpstr>Trajan Pro</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Reid</dc:creator>
  <cp:lastModifiedBy>Marshall Reid</cp:lastModifiedBy>
  <cp:revision>194</cp:revision>
  <dcterms:created xsi:type="dcterms:W3CDTF">2017-01-04T23:02:13Z</dcterms:created>
  <dcterms:modified xsi:type="dcterms:W3CDTF">2017-12-07T00:26:50Z</dcterms:modified>
</cp:coreProperties>
</file>