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80" r:id="rId5"/>
    <p:sldId id="261" r:id="rId6"/>
    <p:sldId id="276" r:id="rId7"/>
    <p:sldId id="27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5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shall Reid" userId="d17931b4e14e5cc9" providerId="LiveId" clId="{C4B743CD-71FB-4806-BD96-0BE902432373}"/>
    <pc:docChg chg="undo custSel addSld delSld modSld">
      <pc:chgData name="Marshall Reid" userId="d17931b4e14e5cc9" providerId="LiveId" clId="{C4B743CD-71FB-4806-BD96-0BE902432373}" dt="2017-12-24T14:51:05.817" v="583"/>
      <pc:docMkLst>
        <pc:docMk/>
      </pc:docMkLst>
      <pc:sldChg chg="delSp modSp addAnim delAnim">
        <pc:chgData name="Marshall Reid" userId="d17931b4e14e5cc9" providerId="LiveId" clId="{C4B743CD-71FB-4806-BD96-0BE902432373}" dt="2017-12-24T14:41:26.642" v="154" actId="20577"/>
        <pc:sldMkLst>
          <pc:docMk/>
          <pc:sldMk cId="38102355" sldId="261"/>
        </pc:sldMkLst>
        <pc:spChg chg="del">
          <ac:chgData name="Marshall Reid" userId="d17931b4e14e5cc9" providerId="LiveId" clId="{C4B743CD-71FB-4806-BD96-0BE902432373}" dt="2017-12-24T14:39:36.469" v="4" actId="478"/>
          <ac:spMkLst>
            <pc:docMk/>
            <pc:sldMk cId="38102355" sldId="261"/>
            <ac:spMk id="4" creationId="{5BDE8D38-2336-4EB6-9A26-65DB2B2F72C7}"/>
          </ac:spMkLst>
        </pc:spChg>
        <pc:spChg chg="del">
          <ac:chgData name="Marshall Reid" userId="d17931b4e14e5cc9" providerId="LiveId" clId="{C4B743CD-71FB-4806-BD96-0BE902432373}" dt="2017-12-24T14:40:15.233" v="63" actId="478"/>
          <ac:spMkLst>
            <pc:docMk/>
            <pc:sldMk cId="38102355" sldId="261"/>
            <ac:spMk id="5" creationId="{DF658970-AF72-4185-8787-671C9D2E0760}"/>
          </ac:spMkLst>
        </pc:spChg>
        <pc:spChg chg="mod">
          <ac:chgData name="Marshall Reid" userId="d17931b4e14e5cc9" providerId="LiveId" clId="{C4B743CD-71FB-4806-BD96-0BE902432373}" dt="2017-12-24T14:41:26.642" v="154" actId="20577"/>
          <ac:spMkLst>
            <pc:docMk/>
            <pc:sldMk cId="38102355" sldId="261"/>
            <ac:spMk id="6" creationId="{43717AEE-E109-4813-BAF5-DF562DFFD6D0}"/>
          </ac:spMkLst>
        </pc:spChg>
        <pc:spChg chg="mod">
          <ac:chgData name="Marshall Reid" userId="d17931b4e14e5cc9" providerId="LiveId" clId="{C4B743CD-71FB-4806-BD96-0BE902432373}" dt="2017-12-24T14:41:14.843" v="135" actId="20577"/>
          <ac:spMkLst>
            <pc:docMk/>
            <pc:sldMk cId="38102355" sldId="261"/>
            <ac:spMk id="7" creationId="{D1891027-7D62-4A16-9516-20C1C7CF49DA}"/>
          </ac:spMkLst>
        </pc:spChg>
        <pc:spChg chg="mod">
          <ac:chgData name="Marshall Reid" userId="d17931b4e14e5cc9" providerId="LiveId" clId="{C4B743CD-71FB-4806-BD96-0BE902432373}" dt="2017-12-24T14:40:18.790" v="64" actId="20577"/>
          <ac:spMkLst>
            <pc:docMk/>
            <pc:sldMk cId="38102355" sldId="261"/>
            <ac:spMk id="8" creationId="{B1E98A83-222E-4CF9-88DA-D7EF854DD412}"/>
          </ac:spMkLst>
        </pc:spChg>
      </pc:sldChg>
      <pc:sldChg chg="del">
        <pc:chgData name="Marshall Reid" userId="d17931b4e14e5cc9" providerId="LiveId" clId="{C4B743CD-71FB-4806-BD96-0BE902432373}" dt="2017-12-24T14:27:25.560" v="0" actId="2696"/>
        <pc:sldMkLst>
          <pc:docMk/>
          <pc:sldMk cId="1384607686" sldId="275"/>
        </pc:sldMkLst>
      </pc:sldChg>
      <pc:sldChg chg="addSp delSp modSp delAnim modAnim">
        <pc:chgData name="Marshall Reid" userId="d17931b4e14e5cc9" providerId="LiveId" clId="{C4B743CD-71FB-4806-BD96-0BE902432373}" dt="2017-12-24T14:50:11.057" v="576"/>
        <pc:sldMkLst>
          <pc:docMk/>
          <pc:sldMk cId="108858633" sldId="276"/>
        </pc:sldMkLst>
        <pc:spChg chg="del">
          <ac:chgData name="Marshall Reid" userId="d17931b4e14e5cc9" providerId="LiveId" clId="{C4B743CD-71FB-4806-BD96-0BE902432373}" dt="2017-12-24T14:41:43.913" v="155" actId="478"/>
          <ac:spMkLst>
            <pc:docMk/>
            <pc:sldMk cId="108858633" sldId="276"/>
            <ac:spMk id="4" creationId="{5BDE8D38-2336-4EB6-9A26-65DB2B2F72C7}"/>
          </ac:spMkLst>
        </pc:spChg>
        <pc:spChg chg="del">
          <ac:chgData name="Marshall Reid" userId="d17931b4e14e5cc9" providerId="LiveId" clId="{C4B743CD-71FB-4806-BD96-0BE902432373}" dt="2017-12-24T14:50:04.911" v="574" actId="478"/>
          <ac:spMkLst>
            <pc:docMk/>
            <pc:sldMk cId="108858633" sldId="276"/>
            <ac:spMk id="5" creationId="{DF658970-AF72-4185-8787-671C9D2E0760}"/>
          </ac:spMkLst>
        </pc:spChg>
        <pc:spChg chg="mod">
          <ac:chgData name="Marshall Reid" userId="d17931b4e14e5cc9" providerId="LiveId" clId="{C4B743CD-71FB-4806-BD96-0BE902432373}" dt="2017-12-24T14:41:50.065" v="169" actId="20577"/>
          <ac:spMkLst>
            <pc:docMk/>
            <pc:sldMk cId="108858633" sldId="276"/>
            <ac:spMk id="6" creationId="{43717AEE-E109-4813-BAF5-DF562DFFD6D0}"/>
          </ac:spMkLst>
        </pc:spChg>
        <pc:spChg chg="mod">
          <ac:chgData name="Marshall Reid" userId="d17931b4e14e5cc9" providerId="LiveId" clId="{C4B743CD-71FB-4806-BD96-0BE902432373}" dt="2017-12-24T14:43:11.958" v="326" actId="12788"/>
          <ac:spMkLst>
            <pc:docMk/>
            <pc:sldMk cId="108858633" sldId="276"/>
            <ac:spMk id="7" creationId="{D1891027-7D62-4A16-9516-20C1C7CF49DA}"/>
          </ac:spMkLst>
        </pc:spChg>
        <pc:spChg chg="del">
          <ac:chgData name="Marshall Reid" userId="d17931b4e14e5cc9" providerId="LiveId" clId="{C4B743CD-71FB-4806-BD96-0BE902432373}" dt="2017-12-24T14:50:04.911" v="574" actId="478"/>
          <ac:spMkLst>
            <pc:docMk/>
            <pc:sldMk cId="108858633" sldId="276"/>
            <ac:spMk id="8" creationId="{B1E98A83-222E-4CF9-88DA-D7EF854DD412}"/>
          </ac:spMkLst>
        </pc:spChg>
        <pc:spChg chg="add">
          <ac:chgData name="Marshall Reid" userId="d17931b4e14e5cc9" providerId="LiveId" clId="{C4B743CD-71FB-4806-BD96-0BE902432373}" dt="2017-12-24T14:50:05.730" v="575"/>
          <ac:spMkLst>
            <pc:docMk/>
            <pc:sldMk cId="108858633" sldId="276"/>
            <ac:spMk id="9" creationId="{DEE0CD5F-C999-4468-B68D-FD7EF3AE639A}"/>
          </ac:spMkLst>
        </pc:spChg>
      </pc:sldChg>
      <pc:sldChg chg="addSp delSp modSp delAnim modAnim">
        <pc:chgData name="Marshall Reid" userId="d17931b4e14e5cc9" providerId="LiveId" clId="{C4B743CD-71FB-4806-BD96-0BE902432373}" dt="2017-12-24T14:51:05.817" v="583"/>
        <pc:sldMkLst>
          <pc:docMk/>
          <pc:sldMk cId="3522019040" sldId="277"/>
        </pc:sldMkLst>
        <pc:spChg chg="del">
          <ac:chgData name="Marshall Reid" userId="d17931b4e14e5cc9" providerId="LiveId" clId="{C4B743CD-71FB-4806-BD96-0BE902432373}" dt="2017-12-24T14:43:25.347" v="327" actId="478"/>
          <ac:spMkLst>
            <pc:docMk/>
            <pc:sldMk cId="3522019040" sldId="277"/>
            <ac:spMk id="4" creationId="{5BDE8D38-2336-4EB6-9A26-65DB2B2F72C7}"/>
          </ac:spMkLst>
        </pc:spChg>
        <pc:spChg chg="del">
          <ac:chgData name="Marshall Reid" userId="d17931b4e14e5cc9" providerId="LiveId" clId="{C4B743CD-71FB-4806-BD96-0BE902432373}" dt="2017-12-24T14:50:17.841" v="577" actId="478"/>
          <ac:spMkLst>
            <pc:docMk/>
            <pc:sldMk cId="3522019040" sldId="277"/>
            <ac:spMk id="5" creationId="{DF658970-AF72-4185-8787-671C9D2E0760}"/>
          </ac:spMkLst>
        </pc:spChg>
        <pc:spChg chg="mod">
          <ac:chgData name="Marshall Reid" userId="d17931b4e14e5cc9" providerId="LiveId" clId="{C4B743CD-71FB-4806-BD96-0BE902432373}" dt="2017-12-24T14:44:03.916" v="345" actId="20577"/>
          <ac:spMkLst>
            <pc:docMk/>
            <pc:sldMk cId="3522019040" sldId="277"/>
            <ac:spMk id="6" creationId="{43717AEE-E109-4813-BAF5-DF562DFFD6D0}"/>
          </ac:spMkLst>
        </pc:spChg>
        <pc:spChg chg="mod">
          <ac:chgData name="Marshall Reid" userId="d17931b4e14e5cc9" providerId="LiveId" clId="{C4B743CD-71FB-4806-BD96-0BE902432373}" dt="2017-12-24T14:50:59.107" v="582" actId="20577"/>
          <ac:spMkLst>
            <pc:docMk/>
            <pc:sldMk cId="3522019040" sldId="277"/>
            <ac:spMk id="7" creationId="{D1891027-7D62-4A16-9516-20C1C7CF49DA}"/>
          </ac:spMkLst>
        </pc:spChg>
        <pc:spChg chg="del">
          <ac:chgData name="Marshall Reid" userId="d17931b4e14e5cc9" providerId="LiveId" clId="{C4B743CD-71FB-4806-BD96-0BE902432373}" dt="2017-12-24T14:50:17.841" v="577" actId="478"/>
          <ac:spMkLst>
            <pc:docMk/>
            <pc:sldMk cId="3522019040" sldId="277"/>
            <ac:spMk id="8" creationId="{B1E98A83-222E-4CF9-88DA-D7EF854DD412}"/>
          </ac:spMkLst>
        </pc:spChg>
        <pc:spChg chg="add">
          <ac:chgData name="Marshall Reid" userId="d17931b4e14e5cc9" providerId="LiveId" clId="{C4B743CD-71FB-4806-BD96-0BE902432373}" dt="2017-12-24T14:50:18.564" v="578"/>
          <ac:spMkLst>
            <pc:docMk/>
            <pc:sldMk cId="3522019040" sldId="277"/>
            <ac:spMk id="9" creationId="{F485D795-C12A-4CF7-B5ED-5CF09E559F65}"/>
          </ac:spMkLst>
        </pc:spChg>
      </pc:sldChg>
      <pc:sldChg chg="del">
        <pc:chgData name="Marshall Reid" userId="d17931b4e14e5cc9" providerId="LiveId" clId="{C4B743CD-71FB-4806-BD96-0BE902432373}" dt="2017-12-24T14:49:33.244" v="572" actId="2696"/>
        <pc:sldMkLst>
          <pc:docMk/>
          <pc:sldMk cId="1393142543" sldId="278"/>
        </pc:sldMkLst>
      </pc:sldChg>
      <pc:sldChg chg="del">
        <pc:chgData name="Marshall Reid" userId="d17931b4e14e5cc9" providerId="LiveId" clId="{C4B743CD-71FB-4806-BD96-0BE902432373}" dt="2017-12-24T14:49:33.260" v="573" actId="2696"/>
        <pc:sldMkLst>
          <pc:docMk/>
          <pc:sldMk cId="2447035144" sldId="279"/>
        </pc:sldMkLst>
      </pc:sldChg>
      <pc:sldChg chg="add">
        <pc:chgData name="Marshall Reid" userId="d17931b4e14e5cc9" providerId="LiveId" clId="{C4B743CD-71FB-4806-BD96-0BE902432373}" dt="2017-12-24T14:27:31.104" v="3"/>
        <pc:sldMkLst>
          <pc:docMk/>
          <pc:sldMk cId="3339674463" sldId="280"/>
        </pc:sldMkLst>
      </pc:sldChg>
      <pc:sldChg chg="add del">
        <pc:chgData name="Marshall Reid" userId="d17931b4e14e5cc9" providerId="LiveId" clId="{C4B743CD-71FB-4806-BD96-0BE902432373}" dt="2017-12-24T14:27:31.061" v="2"/>
        <pc:sldMkLst>
          <pc:docMk/>
          <pc:sldMk cId="3773232739" sldId="28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12/24/2017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40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12/24/2017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0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12/24/2017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62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12/24/2017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9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12/24/2017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810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12/24/2017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47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12/24/2017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599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12/24/2017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13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12/24/2017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090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12/24/2017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8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12/24/2017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1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12/24/2017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147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12/24/2017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87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12/24/2017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082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12/24/2017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9924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12/24/2017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95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12/24/2017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602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12/24/2017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286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12/24/2017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234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12/24/2017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734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12/24/2017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769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12/24/2017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69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12/24/2017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53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12/24/2017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738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12/24/2017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6740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12/24/2017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058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12/24/2017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5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12/24/2017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491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12/24/2017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48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12/24/2017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739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12/24/2017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7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12/24/2017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1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12/24/2017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37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396CD-2472-461C-9A85-F20FC47411CE}" type="datetimeFigureOut">
              <a:rPr lang="en-US" smtClean="0"/>
              <a:t>12/24/2017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30" descr="you've got questions hes got answers_t_n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 userDrawn="1"/>
        </p:nvSpPr>
        <p:spPr>
          <a:xfrm>
            <a:off x="-232410" y="-2273226"/>
            <a:ext cx="3352800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mondsans Bold" panose="02000000000000000000" pitchFamily="50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79379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E0512-EC13-41AF-9C65-BEDD54752477}" type="datetimeFigureOut">
              <a:rPr lang="en-US" smtClean="0"/>
              <a:t>12/24/2017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135" descr="you've got questions hes got answers_c_n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23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BA9FA-A63E-43A0-B029-F95E1F283597}" type="datetimeFigureOut">
              <a:rPr lang="en-US" smtClean="0"/>
              <a:t>12/24/2017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82" descr="you've got questions hes got answers_c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354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0920335">
            <a:off x="2363111" y="3066545"/>
            <a:ext cx="65704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  <a:t>Questions</a:t>
            </a:r>
          </a:p>
        </p:txBody>
      </p:sp>
      <p:sp>
        <p:nvSpPr>
          <p:cNvPr id="3" name="TextBox 2"/>
          <p:cNvSpPr txBox="1"/>
          <p:nvPr/>
        </p:nvSpPr>
        <p:spPr>
          <a:xfrm rot="20920335">
            <a:off x="4999703" y="3815301"/>
            <a:ext cx="17659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Ex" panose="020B0505000000000000" pitchFamily="34" charset="0"/>
              </a:rPr>
              <a:t>and</a:t>
            </a:r>
          </a:p>
        </p:txBody>
      </p:sp>
      <p:sp>
        <p:nvSpPr>
          <p:cNvPr id="4" name="TextBox 3"/>
          <p:cNvSpPr txBox="1"/>
          <p:nvPr/>
        </p:nvSpPr>
        <p:spPr>
          <a:xfrm rot="20939884">
            <a:off x="3186371" y="4255042"/>
            <a:ext cx="55640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  <a:t>answers</a:t>
            </a:r>
          </a:p>
        </p:txBody>
      </p:sp>
      <p:sp>
        <p:nvSpPr>
          <p:cNvPr id="5" name="TextBox 4"/>
          <p:cNvSpPr txBox="1"/>
          <p:nvPr/>
        </p:nvSpPr>
        <p:spPr>
          <a:xfrm rot="20920335">
            <a:off x="4028481" y="5014053"/>
            <a:ext cx="4085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/>
                </a:solidFill>
                <a:latin typeface="Akzidenz Grotesk BE Cn" panose="020B0506000000000000" pitchFamily="34" charset="0"/>
              </a:rPr>
              <a:t>What Does the Bible Say?</a:t>
            </a:r>
          </a:p>
        </p:txBody>
      </p:sp>
    </p:spTree>
    <p:extLst>
      <p:ext uri="{BB962C8B-B14F-4D97-AF65-F5344CB8AC3E}">
        <p14:creationId xmlns:p14="http://schemas.microsoft.com/office/powerpoint/2010/main" val="2292585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0E0DCD1-31FB-4651-A203-1F2D3DD34C0A}"/>
              </a:ext>
            </a:extLst>
          </p:cNvPr>
          <p:cNvSpPr/>
          <p:nvPr/>
        </p:nvSpPr>
        <p:spPr>
          <a:xfrm rot="20940000">
            <a:off x="1919665" y="4306106"/>
            <a:ext cx="74368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400" b="0" i="0" u="none" strike="noStrike" kern="1200" cap="all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kzidenz Grotesk BE BoldEx" panose="020B0505000000000000" pitchFamily="34" charset="0"/>
                <a:ea typeface="+mn-ea"/>
                <a:cs typeface="+mn-cs"/>
              </a:rPr>
              <a:t>christmas</a:t>
            </a:r>
            <a:r>
              <a:rPr kumimoji="0" lang="en-US" sz="6400" b="0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kzidenz Grotesk BE BoldEx" panose="020B0505000000000000" pitchFamily="34" charset="0"/>
                <a:ea typeface="+mn-ea"/>
                <a:cs typeface="+mn-cs"/>
              </a:rPr>
              <a:t>?</a:t>
            </a:r>
            <a:endParaRPr kumimoji="0" lang="en-US" sz="6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D4F0BB-6D00-4A9C-B86A-7B450822D8AB}"/>
              </a:ext>
            </a:extLst>
          </p:cNvPr>
          <p:cNvSpPr txBox="1"/>
          <p:nvPr/>
        </p:nvSpPr>
        <p:spPr>
          <a:xfrm rot="20920335">
            <a:off x="4028481" y="5014053"/>
            <a:ext cx="4085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kzidenz Grotesk BE Cn" panose="020B0506000000000000" pitchFamily="34" charset="0"/>
                <a:ea typeface="+mn-ea"/>
                <a:cs typeface="+mn-cs"/>
              </a:rPr>
              <a:t>What Does the Bible Say?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11ABB18-7C08-4D7E-94D0-A154141C444C}"/>
              </a:ext>
            </a:extLst>
          </p:cNvPr>
          <p:cNvSpPr/>
          <p:nvPr/>
        </p:nvSpPr>
        <p:spPr>
          <a:xfrm rot="20955554">
            <a:off x="2384129" y="2711727"/>
            <a:ext cx="62791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kzidenz Grotesk BE LightEx" panose="020B0505000000000000" pitchFamily="34" charset="0"/>
                <a:ea typeface="+mn-ea"/>
                <a:cs typeface="+mn-cs"/>
              </a:rPr>
              <a:t>Should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kzidenz Grotesk BE LightEx" panose="020B0505000000000000" pitchFamily="34" charset="0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61F0A2-9682-44D2-876A-510751492A26}"/>
              </a:ext>
            </a:extLst>
          </p:cNvPr>
          <p:cNvSpPr/>
          <p:nvPr/>
        </p:nvSpPr>
        <p:spPr>
          <a:xfrm rot="20940000">
            <a:off x="2205141" y="3137020"/>
            <a:ext cx="686586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400" b="0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kzidenz Grotesk BE BoldEx" panose="020B0505000000000000" pitchFamily="34" charset="0"/>
                <a:ea typeface="+mn-ea"/>
                <a:cs typeface="+mn-cs"/>
              </a:rPr>
              <a:t>Christians</a:t>
            </a:r>
            <a:endParaRPr kumimoji="0" lang="en-US" sz="6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973596-71BD-4302-9FD8-8F011534EEED}"/>
              </a:ext>
            </a:extLst>
          </p:cNvPr>
          <p:cNvSpPr/>
          <p:nvPr/>
        </p:nvSpPr>
        <p:spPr>
          <a:xfrm rot="20955554">
            <a:off x="2597897" y="3840423"/>
            <a:ext cx="63563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kzidenz Grotesk BE LightEx" panose="020B0505000000000000" pitchFamily="34" charset="0"/>
                <a:ea typeface="+mn-ea"/>
                <a:cs typeface="+mn-cs"/>
              </a:rPr>
              <a:t>celebrate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kzidenz Grotesk BE LightEx" panose="020B0505000000000000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9674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3717AEE-E109-4813-BAF5-DF562DFFD6D0}"/>
              </a:ext>
            </a:extLst>
          </p:cNvPr>
          <p:cNvSpPr/>
          <p:nvPr/>
        </p:nvSpPr>
        <p:spPr>
          <a:xfrm>
            <a:off x="-2" y="395986"/>
            <a:ext cx="91439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zidenz Grotesk BE BoldEx" panose="020B0505000000000000" pitchFamily="34" charset="0"/>
              </a:rPr>
              <a:t>Arguments Against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891027-7D62-4A16-9516-20C1C7CF49DA}"/>
              </a:ext>
            </a:extLst>
          </p:cNvPr>
          <p:cNvSpPr/>
          <p:nvPr/>
        </p:nvSpPr>
        <p:spPr>
          <a:xfrm>
            <a:off x="523822" y="2332849"/>
            <a:ext cx="8096348" cy="1938992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/>
            <a:r>
              <a:rPr lang="en-US" sz="3200" dirty="0">
                <a:solidFill>
                  <a:prstClr val="black"/>
                </a:solidFill>
                <a:latin typeface="GaramondItalic" panose="00000400000000000000" pitchFamily="2" charset="0"/>
              </a:rPr>
              <a:t>Pagan origins</a:t>
            </a:r>
          </a:p>
          <a:p>
            <a:pPr algn="ctr"/>
            <a:endParaRPr lang="en-US" sz="1200" dirty="0">
              <a:solidFill>
                <a:prstClr val="black"/>
              </a:solidFill>
              <a:latin typeface="GaramondItalic" panose="00000400000000000000" pitchFamily="2" charset="0"/>
            </a:endParaRPr>
          </a:p>
          <a:p>
            <a:pPr algn="ctr"/>
            <a:r>
              <a:rPr lang="en-US" sz="3200" dirty="0">
                <a:solidFill>
                  <a:prstClr val="black"/>
                </a:solidFill>
                <a:latin typeface="GaramondItalic" panose="00000400000000000000" pitchFamily="2" charset="0"/>
              </a:rPr>
              <a:t>Traditions rooted in Catholicism</a:t>
            </a:r>
          </a:p>
          <a:p>
            <a:pPr algn="ctr"/>
            <a:endParaRPr lang="en-US" sz="1200" dirty="0">
              <a:solidFill>
                <a:prstClr val="black"/>
              </a:solidFill>
              <a:latin typeface="GaramondItalic" panose="00000400000000000000" pitchFamily="2" charset="0"/>
            </a:endParaRPr>
          </a:p>
          <a:p>
            <a:pPr algn="ctr"/>
            <a:r>
              <a:rPr lang="en-US" sz="3200" dirty="0">
                <a:solidFill>
                  <a:prstClr val="black"/>
                </a:solidFill>
                <a:latin typeface="GaramondItalic" panose="00000400000000000000" pitchFamily="2" charset="0"/>
              </a:rPr>
              <a:t>Silence of scripture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E98A83-222E-4CF9-88DA-D7EF854DD412}"/>
              </a:ext>
            </a:extLst>
          </p:cNvPr>
          <p:cNvSpPr/>
          <p:nvPr/>
        </p:nvSpPr>
        <p:spPr>
          <a:xfrm>
            <a:off x="0" y="5864495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cap="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  <a:t>Should Christians </a:t>
            </a:r>
            <a:br>
              <a:rPr lang="en-US" sz="3200" cap="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</a:br>
            <a:r>
              <a:rPr lang="en-US" sz="3200" cap="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  <a:t>celebrate </a:t>
            </a:r>
            <a:r>
              <a:rPr lang="en-US" sz="3200" cap="all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  <a:t>christmas</a:t>
            </a:r>
            <a:r>
              <a:rPr lang="en-US" sz="3200" cap="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  <a:t>?</a:t>
            </a:r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381023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uiExpand="1" build="p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3717AEE-E109-4813-BAF5-DF562DFFD6D0}"/>
              </a:ext>
            </a:extLst>
          </p:cNvPr>
          <p:cNvSpPr/>
          <p:nvPr/>
        </p:nvSpPr>
        <p:spPr>
          <a:xfrm>
            <a:off x="-2" y="395986"/>
            <a:ext cx="91439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zidenz Grotesk BE BoldEx" panose="020B0505000000000000" pitchFamily="34" charset="0"/>
              </a:rPr>
              <a:t>Arguments For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891027-7D62-4A16-9516-20C1C7CF49DA}"/>
              </a:ext>
            </a:extLst>
          </p:cNvPr>
          <p:cNvSpPr/>
          <p:nvPr/>
        </p:nvSpPr>
        <p:spPr>
          <a:xfrm>
            <a:off x="419857" y="2332849"/>
            <a:ext cx="8304286" cy="1938992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/>
            <a:r>
              <a:rPr lang="en-US" sz="3200" dirty="0">
                <a:solidFill>
                  <a:prstClr val="black"/>
                </a:solidFill>
                <a:latin typeface="GaramondItalic" panose="00000400000000000000" pitchFamily="2" charset="0"/>
              </a:rPr>
              <a:t>Secular or cultural celebration</a:t>
            </a:r>
          </a:p>
          <a:p>
            <a:pPr algn="ctr"/>
            <a:endParaRPr lang="en-US" sz="1200" dirty="0">
              <a:solidFill>
                <a:prstClr val="black"/>
              </a:solidFill>
              <a:latin typeface="GaramondItalic" panose="00000400000000000000" pitchFamily="2" charset="0"/>
            </a:endParaRPr>
          </a:p>
          <a:p>
            <a:pPr algn="ctr"/>
            <a:r>
              <a:rPr lang="en-US" sz="3200" dirty="0">
                <a:solidFill>
                  <a:prstClr val="black"/>
                </a:solidFill>
                <a:latin typeface="GaramondItalic" panose="00000400000000000000" pitchFamily="2" charset="0"/>
              </a:rPr>
              <a:t>No pagan connotations anymore</a:t>
            </a:r>
          </a:p>
          <a:p>
            <a:pPr algn="ctr"/>
            <a:endParaRPr lang="en-US" sz="1200" dirty="0">
              <a:solidFill>
                <a:prstClr val="black"/>
              </a:solidFill>
              <a:latin typeface="GaramondItalic" panose="00000400000000000000" pitchFamily="2" charset="0"/>
            </a:endParaRPr>
          </a:p>
          <a:p>
            <a:pPr algn="ctr"/>
            <a:r>
              <a:rPr lang="en-US" sz="3200" dirty="0">
                <a:solidFill>
                  <a:prstClr val="black"/>
                </a:solidFill>
                <a:latin typeface="GaramondItalic" panose="00000400000000000000" pitchFamily="2" charset="0"/>
              </a:rPr>
              <a:t>Opportunity to reflect on God sending our Savior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E0CD5F-C999-4468-B68D-FD7EF3AE639A}"/>
              </a:ext>
            </a:extLst>
          </p:cNvPr>
          <p:cNvSpPr/>
          <p:nvPr/>
        </p:nvSpPr>
        <p:spPr>
          <a:xfrm>
            <a:off x="0" y="5864495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cap="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  <a:t>Should Christians </a:t>
            </a:r>
            <a:br>
              <a:rPr lang="en-US" sz="3200" cap="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</a:br>
            <a:r>
              <a:rPr lang="en-US" sz="3200" cap="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  <a:t>celebrate </a:t>
            </a:r>
            <a:r>
              <a:rPr lang="en-US" sz="3200" cap="all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  <a:t>christmas</a:t>
            </a:r>
            <a:r>
              <a:rPr lang="en-US" sz="3200" cap="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  <a:t>?</a:t>
            </a:r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10885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3717AEE-E109-4813-BAF5-DF562DFFD6D0}"/>
              </a:ext>
            </a:extLst>
          </p:cNvPr>
          <p:cNvSpPr/>
          <p:nvPr/>
        </p:nvSpPr>
        <p:spPr>
          <a:xfrm>
            <a:off x="-2" y="395986"/>
            <a:ext cx="91439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zidenz Grotesk BE BoldEx" panose="020B0505000000000000" pitchFamily="34" charset="0"/>
              </a:rPr>
              <a:t>Things To Consider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891027-7D62-4A16-9516-20C1C7CF49DA}"/>
              </a:ext>
            </a:extLst>
          </p:cNvPr>
          <p:cNvSpPr/>
          <p:nvPr/>
        </p:nvSpPr>
        <p:spPr>
          <a:xfrm>
            <a:off x="523822" y="1791412"/>
            <a:ext cx="8096348" cy="3600986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/>
            <a:r>
              <a:rPr lang="en-US" sz="3200" dirty="0">
                <a:solidFill>
                  <a:prstClr val="black"/>
                </a:solidFill>
                <a:latin typeface="GaramondItalic" panose="00000400000000000000" pitchFamily="2" charset="0"/>
              </a:rPr>
              <a:t>We can be too concerned with being right that we end up being wrong.</a:t>
            </a:r>
          </a:p>
          <a:p>
            <a:pPr algn="ctr"/>
            <a:endParaRPr lang="en-US" dirty="0">
              <a:solidFill>
                <a:prstClr val="black"/>
              </a:solidFill>
              <a:latin typeface="GaramondItalic" panose="00000400000000000000" pitchFamily="2" charset="0"/>
            </a:endParaRPr>
          </a:p>
          <a:p>
            <a:pPr algn="ctr"/>
            <a:r>
              <a:rPr lang="en-US" sz="3200" dirty="0">
                <a:solidFill>
                  <a:prstClr val="black"/>
                </a:solidFill>
                <a:latin typeface="GaramondItalic" panose="00000400000000000000" pitchFamily="2" charset="0"/>
              </a:rPr>
              <a:t>Jesus participated in Hanukkah </a:t>
            </a:r>
          </a:p>
          <a:p>
            <a:pPr algn="ctr"/>
            <a:r>
              <a:rPr lang="en-US" sz="3200" dirty="0">
                <a:solidFill>
                  <a:prstClr val="black"/>
                </a:solidFill>
                <a:latin typeface="GaramondItalic" panose="00000400000000000000" pitchFamily="2" charset="0"/>
              </a:rPr>
              <a:t>(and probably Purim).</a:t>
            </a:r>
          </a:p>
          <a:p>
            <a:pPr algn="ctr"/>
            <a:endParaRPr lang="en-US" dirty="0">
              <a:solidFill>
                <a:prstClr val="black"/>
              </a:solidFill>
              <a:latin typeface="GaramondItalic" panose="00000400000000000000" pitchFamily="2" charset="0"/>
            </a:endParaRPr>
          </a:p>
          <a:p>
            <a:pPr algn="ctr"/>
            <a:r>
              <a:rPr lang="en-US" sz="3200" dirty="0">
                <a:solidFill>
                  <a:prstClr val="black"/>
                </a:solidFill>
                <a:latin typeface="GaramondItalic" panose="00000400000000000000" pitchFamily="2" charset="0"/>
              </a:rPr>
              <a:t>Is there anything wrong with special days of devotion or reflection?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485D795-C12A-4CF7-B5ED-5CF09E559F65}"/>
              </a:ext>
            </a:extLst>
          </p:cNvPr>
          <p:cNvSpPr/>
          <p:nvPr/>
        </p:nvSpPr>
        <p:spPr>
          <a:xfrm>
            <a:off x="0" y="5864495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cap="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  <a:t>Should Christians </a:t>
            </a:r>
            <a:br>
              <a:rPr lang="en-US" sz="3200" cap="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</a:br>
            <a:r>
              <a:rPr lang="en-US" sz="3200" cap="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  <a:t>celebrate </a:t>
            </a:r>
            <a:r>
              <a:rPr lang="en-US" sz="3200" cap="all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  <a:t>christmas</a:t>
            </a:r>
            <a:r>
              <a:rPr lang="en-US" sz="3200" cap="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  <a:t>?</a:t>
            </a:r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352201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2144</TotalTime>
  <Words>94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7" baseType="lpstr">
      <vt:lpstr>Akzidenz Grotesk BE BoldEx</vt:lpstr>
      <vt:lpstr>Akzidenz Grotesk BE Cn</vt:lpstr>
      <vt:lpstr>Akzidenz Grotesk BE Ex</vt:lpstr>
      <vt:lpstr>Akzidenz Grotesk BE LightEx</vt:lpstr>
      <vt:lpstr>Arial</vt:lpstr>
      <vt:lpstr>Calibri</vt:lpstr>
      <vt:lpstr>Calibri Light</vt:lpstr>
      <vt:lpstr>Edmondsans Bold</vt:lpstr>
      <vt:lpstr>GaramondItalic</vt:lpstr>
      <vt:lpstr>Office Theme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Marshall Reid</dc:creator>
  <cp:lastModifiedBy>Marshall Reid</cp:lastModifiedBy>
  <cp:revision>185</cp:revision>
  <dcterms:created xsi:type="dcterms:W3CDTF">2017-01-06T20:17:19Z</dcterms:created>
  <dcterms:modified xsi:type="dcterms:W3CDTF">2017-12-24T14:51:08Z</dcterms:modified>
</cp:coreProperties>
</file>