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75" r:id="rId5"/>
    <p:sldId id="261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9" d="100"/>
          <a:sy n="69" d="100"/>
        </p:scale>
        <p:origin x="665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D7B00DD2-B40F-494E-9E2B-62D75186BDE5}"/>
    <pc:docChg chg="undo redo custSel addSld delSld modSld">
      <pc:chgData name="Marshall Reid" userId="d17931b4e14e5cc9" providerId="LiveId" clId="{D7B00DD2-B40F-494E-9E2B-62D75186BDE5}" dt="2017-12-10T21:54:49.456" v="719" actId="20577"/>
      <pc:docMkLst>
        <pc:docMk/>
      </pc:docMkLst>
      <pc:sldChg chg="delSp modSp addAnim delAnim modAnim">
        <pc:chgData name="Marshall Reid" userId="d17931b4e14e5cc9" providerId="LiveId" clId="{D7B00DD2-B40F-494E-9E2B-62D75186BDE5}" dt="2017-12-10T21:53:02.998" v="715" actId="20577"/>
        <pc:sldMkLst>
          <pc:docMk/>
          <pc:sldMk cId="38102355" sldId="261"/>
        </pc:sldMkLst>
        <pc:spChg chg="mod">
          <ac:chgData name="Marshall Reid" userId="d17931b4e14e5cc9" providerId="LiveId" clId="{D7B00DD2-B40F-494E-9E2B-62D75186BDE5}" dt="2017-12-10T20:53:45.981" v="210" actId="20577"/>
          <ac:spMkLst>
            <pc:docMk/>
            <pc:sldMk cId="38102355" sldId="261"/>
            <ac:spMk id="6" creationId="{43717AEE-E109-4813-BAF5-DF562DFFD6D0}"/>
          </ac:spMkLst>
        </pc:spChg>
        <pc:spChg chg="mod">
          <ac:chgData name="Marshall Reid" userId="d17931b4e14e5cc9" providerId="LiveId" clId="{D7B00DD2-B40F-494E-9E2B-62D75186BDE5}" dt="2017-12-10T21:53:02.998" v="715" actId="20577"/>
          <ac:spMkLst>
            <pc:docMk/>
            <pc:sldMk cId="38102355" sldId="261"/>
            <ac:spMk id="7" creationId="{D1891027-7D62-4A16-9516-20C1C7CF49DA}"/>
          </ac:spMkLst>
        </pc:spChg>
        <pc:spChg chg="mod">
          <ac:chgData name="Marshall Reid" userId="d17931b4e14e5cc9" providerId="LiveId" clId="{D7B00DD2-B40F-494E-9E2B-62D75186BDE5}" dt="2017-12-10T19:15:29.795" v="160" actId="20577"/>
          <ac:spMkLst>
            <pc:docMk/>
            <pc:sldMk cId="38102355" sldId="261"/>
            <ac:spMk id="8" creationId="{B1E98A83-222E-4CF9-88DA-D7EF854DD412}"/>
          </ac:spMkLst>
        </pc:spChg>
        <pc:spChg chg="del">
          <ac:chgData name="Marshall Reid" userId="d17931b4e14e5cc9" providerId="LiveId" clId="{D7B00DD2-B40F-494E-9E2B-62D75186BDE5}" dt="2017-12-10T18:27:51.568" v="152" actId="478"/>
          <ac:spMkLst>
            <pc:docMk/>
            <pc:sldMk cId="38102355" sldId="261"/>
            <ac:spMk id="10" creationId="{E7C46A6E-3CF2-4D22-8E24-544865A1B4AF}"/>
          </ac:spMkLst>
        </pc:spChg>
      </pc:sldChg>
      <pc:sldChg chg="addSp modSp modAnim">
        <pc:chgData name="Marshall Reid" userId="d17931b4e14e5cc9" providerId="LiveId" clId="{D7B00DD2-B40F-494E-9E2B-62D75186BDE5}" dt="2017-12-10T18:26:15.419" v="90" actId="12788"/>
        <pc:sldMkLst>
          <pc:docMk/>
          <pc:sldMk cId="1384607686" sldId="275"/>
        </pc:sldMkLst>
        <pc:spChg chg="mod">
          <ac:chgData name="Marshall Reid" userId="d17931b4e14e5cc9" providerId="LiveId" clId="{D7B00DD2-B40F-494E-9E2B-62D75186BDE5}" dt="2017-12-10T18:26:15.419" v="90" actId="12788"/>
          <ac:spMkLst>
            <pc:docMk/>
            <pc:sldMk cId="1384607686" sldId="275"/>
            <ac:spMk id="3" creationId="{50E0DCD1-31FB-4651-A203-1F2D3DD34C0A}"/>
          </ac:spMkLst>
        </pc:spChg>
        <pc:spChg chg="mod">
          <ac:chgData name="Marshall Reid" userId="d17931b4e14e5cc9" providerId="LiveId" clId="{D7B00DD2-B40F-494E-9E2B-62D75186BDE5}" dt="2017-12-10T18:26:07.490" v="89" actId="12788"/>
          <ac:spMkLst>
            <pc:docMk/>
            <pc:sldMk cId="1384607686" sldId="275"/>
            <ac:spMk id="4" creationId="{911ABB18-7C08-4D7E-94D0-A154141C444C}"/>
          </ac:spMkLst>
        </pc:spChg>
        <pc:spChg chg="add mod">
          <ac:chgData name="Marshall Reid" userId="d17931b4e14e5cc9" providerId="LiveId" clId="{D7B00DD2-B40F-494E-9E2B-62D75186BDE5}" dt="2017-12-10T18:26:15.419" v="90" actId="12788"/>
          <ac:spMkLst>
            <pc:docMk/>
            <pc:sldMk cId="1384607686" sldId="275"/>
            <ac:spMk id="6" creationId="{A2973596-71BD-4302-9FD8-8F011534EEED}"/>
          </ac:spMkLst>
        </pc:spChg>
        <pc:spChg chg="mod">
          <ac:chgData name="Marshall Reid" userId="d17931b4e14e5cc9" providerId="LiveId" clId="{D7B00DD2-B40F-494E-9E2B-62D75186BDE5}" dt="2017-12-10T18:26:07.490" v="89" actId="12788"/>
          <ac:spMkLst>
            <pc:docMk/>
            <pc:sldMk cId="1384607686" sldId="275"/>
            <ac:spMk id="8" creationId="{5E61F0A2-9682-44D2-876A-510751492A26}"/>
          </ac:spMkLst>
        </pc:spChg>
      </pc:sldChg>
      <pc:sldChg chg="modSp add modTransition modAnim">
        <pc:chgData name="Marshall Reid" userId="d17931b4e14e5cc9" providerId="LiveId" clId="{D7B00DD2-B40F-494E-9E2B-62D75186BDE5}" dt="2017-12-10T21:54:49.456" v="719" actId="20577"/>
        <pc:sldMkLst>
          <pc:docMk/>
          <pc:sldMk cId="1340615101" sldId="276"/>
        </pc:sldMkLst>
        <pc:spChg chg="mod">
          <ac:chgData name="Marshall Reid" userId="d17931b4e14e5cc9" providerId="LiveId" clId="{D7B00DD2-B40F-494E-9E2B-62D75186BDE5}" dt="2017-12-10T21:02:10.536" v="439" actId="20577"/>
          <ac:spMkLst>
            <pc:docMk/>
            <pc:sldMk cId="1340615101" sldId="276"/>
            <ac:spMk id="6" creationId="{43717AEE-E109-4813-BAF5-DF562DFFD6D0}"/>
          </ac:spMkLst>
        </pc:spChg>
        <pc:spChg chg="mod">
          <ac:chgData name="Marshall Reid" userId="d17931b4e14e5cc9" providerId="LiveId" clId="{D7B00DD2-B40F-494E-9E2B-62D75186BDE5}" dt="2017-12-10T21:54:49.456" v="719" actId="20577"/>
          <ac:spMkLst>
            <pc:docMk/>
            <pc:sldMk cId="1340615101" sldId="276"/>
            <ac:spMk id="7" creationId="{D1891027-7D62-4A16-9516-20C1C7CF49DA}"/>
          </ac:spMkLst>
        </pc:spChg>
      </pc:sldChg>
      <pc:sldChg chg="del">
        <pc:chgData name="Marshall Reid" userId="d17931b4e14e5cc9" providerId="LiveId" clId="{D7B00DD2-B40F-494E-9E2B-62D75186BDE5}" dt="2017-12-10T21:00:31.825" v="355" actId="2696"/>
        <pc:sldMkLst>
          <pc:docMk/>
          <pc:sldMk cId="3188824206" sldId="276"/>
        </pc:sldMkLst>
      </pc:sldChg>
      <pc:sldChg chg="del">
        <pc:chgData name="Marshall Reid" userId="d17931b4e14e5cc9" providerId="LiveId" clId="{D7B00DD2-B40F-494E-9E2B-62D75186BDE5}" dt="2017-12-10T21:00:31.845" v="357" actId="2696"/>
        <pc:sldMkLst>
          <pc:docMk/>
          <pc:sldMk cId="1823822773" sldId="277"/>
        </pc:sldMkLst>
      </pc:sldChg>
      <pc:sldChg chg="del">
        <pc:chgData name="Marshall Reid" userId="d17931b4e14e5cc9" providerId="LiveId" clId="{D7B00DD2-B40F-494E-9E2B-62D75186BDE5}" dt="2017-12-10T21:00:31.829" v="356" actId="2696"/>
        <pc:sldMkLst>
          <pc:docMk/>
          <pc:sldMk cId="2726246296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6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1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7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99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1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47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7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08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2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9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6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8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3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34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769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6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5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73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740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5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9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4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7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3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396CD-2472-461C-9A85-F20FC47411CE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CA9D-D40D-4B9B-8A52-428A7E951A0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30" descr="you've got questions hes got answer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 userDrawn="1"/>
        </p:nvSpPr>
        <p:spPr>
          <a:xfrm>
            <a:off x="-232410" y="-2273226"/>
            <a:ext cx="335280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mondsans Bold" panose="02000000000000000000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937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0512-EC13-41AF-9C65-BEDD5475247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0D0AF-BF90-48F8-9B98-CACB8F3F5A1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135" descr="you've got questions hes got answer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A9FA-A63E-43A0-B029-F95E1F28359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CD5E0-A744-4B13-8F48-627A393DBA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2" descr="you've got questions hes got answer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35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920335">
            <a:off x="2363111" y="3066545"/>
            <a:ext cx="65704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 rot="20920335">
            <a:off x="4999703" y="3815301"/>
            <a:ext cx="1765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Ex" panose="020B0505000000000000" pitchFamily="34" charset="0"/>
              </a:rPr>
              <a:t>and</a:t>
            </a:r>
          </a:p>
        </p:txBody>
      </p:sp>
      <p:sp>
        <p:nvSpPr>
          <p:cNvPr id="4" name="TextBox 3"/>
          <p:cNvSpPr txBox="1"/>
          <p:nvPr/>
        </p:nvSpPr>
        <p:spPr>
          <a:xfrm rot="20939884">
            <a:off x="3186371" y="4255042"/>
            <a:ext cx="55640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</p:spTree>
    <p:extLst>
      <p:ext uri="{BB962C8B-B14F-4D97-AF65-F5344CB8AC3E}">
        <p14:creationId xmlns:p14="http://schemas.microsoft.com/office/powerpoint/2010/main" val="229258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E0DCD1-31FB-4651-A203-1F2D3DD34C0A}"/>
              </a:ext>
            </a:extLst>
          </p:cNvPr>
          <p:cNvSpPr/>
          <p:nvPr/>
        </p:nvSpPr>
        <p:spPr>
          <a:xfrm rot="20940000">
            <a:off x="2297813" y="4341396"/>
            <a:ext cx="68878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Bible alike?</a:t>
            </a:r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D4F0BB-6D00-4A9C-B86A-7B450822D8AB}"/>
              </a:ext>
            </a:extLst>
          </p:cNvPr>
          <p:cNvSpPr txBox="1"/>
          <p:nvPr/>
        </p:nvSpPr>
        <p:spPr>
          <a:xfrm rot="20920335">
            <a:off x="4028481" y="5014053"/>
            <a:ext cx="4085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4"/>
                </a:solidFill>
                <a:latin typeface="Akzidenz Grotesk BE Cn" panose="020B0506000000000000" pitchFamily="34" charset="0"/>
              </a:rPr>
              <a:t>What Does the Bible Say?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11ABB18-7C08-4D7E-94D0-A154141C444C}"/>
              </a:ext>
            </a:extLst>
          </p:cNvPr>
          <p:cNvSpPr/>
          <p:nvPr/>
        </p:nvSpPr>
        <p:spPr>
          <a:xfrm rot="20955554">
            <a:off x="3239609" y="2614081"/>
            <a:ext cx="48654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LightEx" panose="020B0505000000000000" pitchFamily="34" charset="0"/>
              </a:rPr>
              <a:t>Why Don’t We</a:t>
            </a:r>
            <a:endParaRPr lang="en-US" sz="1050" dirty="0">
              <a:latin typeface="Akzidenz Grotesk BE LightEx" panose="020B0505000000000000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61F0A2-9682-44D2-876A-510751492A26}"/>
              </a:ext>
            </a:extLst>
          </p:cNvPr>
          <p:cNvSpPr/>
          <p:nvPr/>
        </p:nvSpPr>
        <p:spPr>
          <a:xfrm rot="20940000">
            <a:off x="2157703" y="3185759"/>
            <a:ext cx="70293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understand</a:t>
            </a: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973596-71BD-4302-9FD8-8F011534EEED}"/>
              </a:ext>
            </a:extLst>
          </p:cNvPr>
          <p:cNvSpPr/>
          <p:nvPr/>
        </p:nvSpPr>
        <p:spPr>
          <a:xfrm rot="20955554">
            <a:off x="5151461" y="3885632"/>
            <a:ext cx="118059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LightEx" panose="020B0505000000000000" pitchFamily="34" charset="0"/>
              </a:rPr>
              <a:t>the</a:t>
            </a:r>
            <a:endParaRPr lang="en-US" sz="1050" dirty="0">
              <a:latin typeface="Akzidenz Grotesk BE LightEx" panose="020B0505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0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It IS Possible To Have A Common Understanding</a:t>
            </a:r>
            <a:endParaRPr kumimoji="0" lang="en-US" sz="45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523826" y="2213636"/>
            <a:ext cx="8096348" cy="30469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Nehemiah 8:8, 12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John 20:30-31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Romans 16:17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1 Corinthians 1:10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Ephesians 3:4</a:t>
            </a:r>
          </a:p>
          <a:p>
            <a:pPr algn="ctr"/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2 Peter 3:15-16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E98A83-222E-4CF9-88DA-D7EF854DD412}"/>
              </a:ext>
            </a:extLst>
          </p:cNvPr>
          <p:cNvSpPr/>
          <p:nvPr/>
        </p:nvSpPr>
        <p:spPr>
          <a:xfrm>
            <a:off x="0" y="586449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Why don’t we understand </a:t>
            </a:r>
            <a:b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</a:b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the bible alike?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8102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717AEE-E109-4813-BAF5-DF562DFFD6D0}"/>
              </a:ext>
            </a:extLst>
          </p:cNvPr>
          <p:cNvSpPr/>
          <p:nvPr/>
        </p:nvSpPr>
        <p:spPr>
          <a:xfrm>
            <a:off x="-2" y="395986"/>
            <a:ext cx="91439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zidenz Grotesk BE BoldEx" panose="020B0505000000000000" pitchFamily="34" charset="0"/>
              </a:rPr>
              <a:t>Reasons For Differences</a:t>
            </a:r>
            <a:endParaRPr kumimoji="0" lang="en-US" sz="45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zidenz Grotesk BE Cn" panose="020B0506000000000000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891027-7D62-4A16-9516-20C1C7CF49DA}"/>
              </a:ext>
            </a:extLst>
          </p:cNvPr>
          <p:cNvSpPr/>
          <p:nvPr/>
        </p:nvSpPr>
        <p:spPr>
          <a:xfrm>
            <a:off x="523826" y="1831251"/>
            <a:ext cx="8096348" cy="329833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Failure to study</a:t>
            </a:r>
          </a:p>
          <a:p>
            <a:pPr algn="ctr">
              <a:lnSpc>
                <a:spcPts val="50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Afraid of what others might think</a:t>
            </a:r>
          </a:p>
          <a:p>
            <a:pPr algn="ctr">
              <a:lnSpc>
                <a:spcPts val="50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Desire for easier teaching</a:t>
            </a:r>
          </a:p>
          <a:p>
            <a:pPr algn="ctr">
              <a:lnSpc>
                <a:spcPts val="50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Dishonesty with the facts</a:t>
            </a:r>
          </a:p>
          <a:p>
            <a:pPr algn="ctr">
              <a:lnSpc>
                <a:spcPts val="5000"/>
              </a:lnSpc>
            </a:pP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Not willing to give </a:t>
            </a:r>
            <a:r>
              <a:rPr lang="en-US" sz="3200">
                <a:solidFill>
                  <a:prstClr val="black"/>
                </a:solidFill>
                <a:latin typeface="GaramondItalic" panose="00000400000000000000" pitchFamily="2" charset="0"/>
              </a:rPr>
              <a:t>up the selfish </a:t>
            </a:r>
            <a:r>
              <a:rPr lang="en-US" sz="3200" dirty="0">
                <a:solidFill>
                  <a:prstClr val="black"/>
                </a:solidFill>
                <a:latin typeface="GaramondItalic" panose="00000400000000000000" pitchFamily="2" charset="0"/>
              </a:rPr>
              <a:t>will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E98A83-222E-4CF9-88DA-D7EF854DD412}"/>
              </a:ext>
            </a:extLst>
          </p:cNvPr>
          <p:cNvSpPr/>
          <p:nvPr/>
        </p:nvSpPr>
        <p:spPr>
          <a:xfrm>
            <a:off x="0" y="5864495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Why don’t we understand </a:t>
            </a:r>
            <a:b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</a:br>
            <a:r>
              <a:rPr lang="en-US" sz="3200" cap="all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zidenz Grotesk BE BoldEx" panose="020B0505000000000000" pitchFamily="34" charset="0"/>
              </a:rPr>
              <a:t>the bible alike?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340615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1985</TotalTime>
  <Words>83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Akzidenz Grotesk BE BoldEx</vt:lpstr>
      <vt:lpstr>Akzidenz Grotesk BE Cn</vt:lpstr>
      <vt:lpstr>Akzidenz Grotesk BE Ex</vt:lpstr>
      <vt:lpstr>Akzidenz Grotesk BE LightEx</vt:lpstr>
      <vt:lpstr>Arial</vt:lpstr>
      <vt:lpstr>Calibri</vt:lpstr>
      <vt:lpstr>Calibri Light</vt:lpstr>
      <vt:lpstr>Edmondsans Bold</vt:lpstr>
      <vt:lpstr>GaramondItalic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183</cp:revision>
  <dcterms:created xsi:type="dcterms:W3CDTF">2017-01-06T20:17:19Z</dcterms:created>
  <dcterms:modified xsi:type="dcterms:W3CDTF">2017-12-10T21:54:59Z</dcterms:modified>
</cp:coreProperties>
</file>