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D8225CD1-C898-49A2-AD62-BC6351A0438E}"/>
    <pc:docChg chg="delSld">
      <pc:chgData name="Marshall Reid" userId="d17931b4e14e5cc9" providerId="LiveId" clId="{D8225CD1-C898-49A2-AD62-BC6351A0438E}" dt="2017-11-26T13:14:28.193" v="3" actId="2696"/>
      <pc:docMkLst>
        <pc:docMk/>
      </pc:docMkLst>
      <pc:sldChg chg="del">
        <pc:chgData name="Marshall Reid" userId="d17931b4e14e5cc9" providerId="LiveId" clId="{D8225CD1-C898-49A2-AD62-BC6351A0438E}" dt="2017-11-26T13:14:21.390" v="0" actId="2696"/>
        <pc:sldMkLst>
          <pc:docMk/>
          <pc:sldMk cId="3808866397" sldId="260"/>
        </pc:sldMkLst>
      </pc:sldChg>
      <pc:sldChg chg="del">
        <pc:chgData name="Marshall Reid" userId="d17931b4e14e5cc9" providerId="LiveId" clId="{D8225CD1-C898-49A2-AD62-BC6351A0438E}" dt="2017-11-26T13:14:21.407" v="1" actId="2696"/>
        <pc:sldMkLst>
          <pc:docMk/>
          <pc:sldMk cId="2962659599" sldId="261"/>
        </pc:sldMkLst>
      </pc:sldChg>
      <pc:sldChg chg="del">
        <pc:chgData name="Marshall Reid" userId="d17931b4e14e5cc9" providerId="LiveId" clId="{D8225CD1-C898-49A2-AD62-BC6351A0438E}" dt="2017-11-26T13:14:28.193" v="3" actId="2696"/>
        <pc:sldMkLst>
          <pc:docMk/>
          <pc:sldMk cId="576444641" sldId="262"/>
        </pc:sldMkLst>
      </pc:sldChg>
      <pc:sldChg chg="del">
        <pc:chgData name="Marshall Reid" userId="d17931b4e14e5cc9" providerId="LiveId" clId="{D8225CD1-C898-49A2-AD62-BC6351A0438E}" dt="2017-11-26T13:14:21.428" v="2" actId="2696"/>
        <pc:sldMkLst>
          <pc:docMk/>
          <pc:sldMk cId="1257734734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343593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Judgment Discourse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(Matthew 23-25)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Warnings about the scribes and Pharisees (23:1-12)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Seven woes on the scribes and Pharisees (23:13-30)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1494160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3032</TotalTime>
  <Words>40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84</cp:revision>
  <dcterms:created xsi:type="dcterms:W3CDTF">2017-07-01T21:32:33Z</dcterms:created>
  <dcterms:modified xsi:type="dcterms:W3CDTF">2017-11-26T13:14:31Z</dcterms:modified>
</cp:coreProperties>
</file>