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1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9" d="100"/>
          <a:sy n="69" d="100"/>
        </p:scale>
        <p:origin x="1226" y="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shall Reid" userId="d17931b4e14e5cc9" providerId="LiveId" clId="{2CF3B64F-5337-4CAD-8F77-E9D294A31D78}"/>
    <pc:docChg chg="undo custSel modSld">
      <pc:chgData name="Marshall Reid" userId="d17931b4e14e5cc9" providerId="LiveId" clId="{2CF3B64F-5337-4CAD-8F77-E9D294A31D78}" dt="2018-02-04T00:10:55.615" v="41" actId="20577"/>
      <pc:docMkLst>
        <pc:docMk/>
      </pc:docMkLst>
      <pc:sldChg chg="modSp addAnim delAnim">
        <pc:chgData name="Marshall Reid" userId="d17931b4e14e5cc9" providerId="LiveId" clId="{2CF3B64F-5337-4CAD-8F77-E9D294A31D78}" dt="2018-02-04T00:10:55.615" v="41" actId="20577"/>
        <pc:sldMkLst>
          <pc:docMk/>
          <pc:sldMk cId="617337316" sldId="261"/>
        </pc:sldMkLst>
        <pc:spChg chg="mod">
          <ac:chgData name="Marshall Reid" userId="d17931b4e14e5cc9" providerId="LiveId" clId="{2CF3B64F-5337-4CAD-8F77-E9D294A31D78}" dt="2018-02-04T00:10:55.615" v="41" actId="20577"/>
          <ac:spMkLst>
            <pc:docMk/>
            <pc:sldMk cId="617337316" sldId="261"/>
            <ac:spMk id="7" creationId="{6989E699-24B5-4704-98F9-6278049ADEA7}"/>
          </ac:spMkLst>
        </pc:spChg>
      </pc:sldChg>
    </pc:docChg>
  </pc:docChgLst>
  <pc:docChgLst>
    <pc:chgData name="Marshall Reid" userId="d17931b4e14e5cc9" providerId="LiveId" clId="{823202B6-1007-4366-84D8-7A53FC6431E8}"/>
    <pc:docChg chg="custSel modSld">
      <pc:chgData name="Marshall Reid" userId="d17931b4e14e5cc9" providerId="LiveId" clId="{823202B6-1007-4366-84D8-7A53FC6431E8}" dt="2018-01-28T14:21:10.327" v="129" actId="20577"/>
      <pc:docMkLst>
        <pc:docMk/>
      </pc:docMkLst>
      <pc:sldChg chg="modSp">
        <pc:chgData name="Marshall Reid" userId="d17931b4e14e5cc9" providerId="LiveId" clId="{823202B6-1007-4366-84D8-7A53FC6431E8}" dt="2018-01-28T14:21:10.327" v="129" actId="20577"/>
        <pc:sldMkLst>
          <pc:docMk/>
          <pc:sldMk cId="617337316" sldId="261"/>
        </pc:sldMkLst>
        <pc:spChg chg="mod">
          <ac:chgData name="Marshall Reid" userId="d17931b4e14e5cc9" providerId="LiveId" clId="{823202B6-1007-4366-84D8-7A53FC6431E8}" dt="2018-01-28T14:21:10.327" v="129" actId="20577"/>
          <ac:spMkLst>
            <pc:docMk/>
            <pc:sldMk cId="617337316" sldId="261"/>
            <ac:spMk id="2" creationId="{364ADBDF-4436-45AA-860C-3892E0C0A252}"/>
          </ac:spMkLst>
        </pc:spChg>
        <pc:spChg chg="mod">
          <ac:chgData name="Marshall Reid" userId="d17931b4e14e5cc9" providerId="LiveId" clId="{823202B6-1007-4366-84D8-7A53FC6431E8}" dt="2018-01-28T05:20:31.872" v="33" actId="20577"/>
          <ac:spMkLst>
            <pc:docMk/>
            <pc:sldMk cId="617337316" sldId="261"/>
            <ac:spMk id="7" creationId="{6989E699-24B5-4704-98F9-6278049ADEA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7F9E8-0696-4525-B66A-2B957037058C}" type="datetimeFigureOut">
              <a:rPr lang="en-US" smtClean="0"/>
              <a:t>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68248-DC39-4481-8BAE-41A04BAA4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894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7F9E8-0696-4525-B66A-2B957037058C}" type="datetimeFigureOut">
              <a:rPr lang="en-US" smtClean="0"/>
              <a:t>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68248-DC39-4481-8BAE-41A04BAA4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675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7F9E8-0696-4525-B66A-2B957037058C}" type="datetimeFigureOut">
              <a:rPr lang="en-US" smtClean="0"/>
              <a:t>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68248-DC39-4481-8BAE-41A04BAA4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540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7F9E8-0696-4525-B66A-2B957037058C}" type="datetimeFigureOut">
              <a:rPr lang="en-US" smtClean="0"/>
              <a:t>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68248-DC39-4481-8BAE-41A04BAA4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661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7F9E8-0696-4525-B66A-2B957037058C}" type="datetimeFigureOut">
              <a:rPr lang="en-US" smtClean="0"/>
              <a:t>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68248-DC39-4481-8BAE-41A04BAA4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480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7F9E8-0696-4525-B66A-2B957037058C}" type="datetimeFigureOut">
              <a:rPr lang="en-US" smtClean="0"/>
              <a:t>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68248-DC39-4481-8BAE-41A04BAA4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160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7F9E8-0696-4525-B66A-2B957037058C}" type="datetimeFigureOut">
              <a:rPr lang="en-US" smtClean="0"/>
              <a:t>2/3/2018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68248-DC39-4481-8BAE-41A04BAA4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152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7F9E8-0696-4525-B66A-2B957037058C}" type="datetimeFigureOut">
              <a:rPr lang="en-US" smtClean="0"/>
              <a:t>2/3/2018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68248-DC39-4481-8BAE-41A04BAA4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499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7F9E8-0696-4525-B66A-2B957037058C}" type="datetimeFigureOut">
              <a:rPr lang="en-US" smtClean="0"/>
              <a:t>2/3/2018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68248-DC39-4481-8BAE-41A04BAA4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523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7F9E8-0696-4525-B66A-2B957037058C}" type="datetimeFigureOut">
              <a:rPr lang="en-US" smtClean="0"/>
              <a:t>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68248-DC39-4481-8BAE-41A04BAA4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954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7F9E8-0696-4525-B66A-2B957037058C}" type="datetimeFigureOut">
              <a:rPr lang="en-US" smtClean="0"/>
              <a:t>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68248-DC39-4481-8BAE-41A04BAA4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484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large body of water with a city in the background&#10;&#10;Description generated with very high confidence">
            <a:extLst>
              <a:ext uri="{FF2B5EF4-FFF2-40B4-BE49-F238E27FC236}">
                <a16:creationId xmlns:a16="http://schemas.microsoft.com/office/drawing/2014/main" id="{CE510652-8C6F-4F94-9936-92F16024ED73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7F9E8-0696-4525-B66A-2B957037058C}" type="datetimeFigureOut">
              <a:rPr lang="en-US" smtClean="0"/>
              <a:t>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68248-DC39-4481-8BAE-41A04BAA4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846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BC32A60-8CDB-449C-895A-F2A36C3DBECB}"/>
              </a:ext>
            </a:extLst>
          </p:cNvPr>
          <p:cNvSpPr/>
          <p:nvPr/>
        </p:nvSpPr>
        <p:spPr>
          <a:xfrm>
            <a:off x="0" y="3502429"/>
            <a:ext cx="9144000" cy="1479665"/>
          </a:xfrm>
          <a:prstGeom prst="rect">
            <a:avLst/>
          </a:prstGeom>
          <a:solidFill>
            <a:schemeClr val="accent1">
              <a:lumMod val="7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A8B12E8-8F57-4498-8687-3BB2B3A4CEE9}"/>
              </a:ext>
            </a:extLst>
          </p:cNvPr>
          <p:cNvSpPr txBox="1"/>
          <p:nvPr/>
        </p:nvSpPr>
        <p:spPr>
          <a:xfrm>
            <a:off x="631767" y="3200401"/>
            <a:ext cx="788046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bas Neue Bold" panose="020B0606020202050201" pitchFamily="34" charset="0"/>
              </a:rPr>
              <a:t>Living as EXILES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89E699-24B5-4704-98F9-6278049ADEA7}"/>
              </a:ext>
            </a:extLst>
          </p:cNvPr>
          <p:cNvSpPr txBox="1"/>
          <p:nvPr/>
        </p:nvSpPr>
        <p:spPr>
          <a:xfrm>
            <a:off x="2974109" y="5934670"/>
            <a:ext cx="31957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bas Neue Book" panose="00000500000000000000" pitchFamily="2" charset="0"/>
              </a:rPr>
              <a:t>1 Peter 2:9-12</a:t>
            </a:r>
          </a:p>
        </p:txBody>
      </p:sp>
    </p:spTree>
    <p:extLst>
      <p:ext uri="{BB962C8B-B14F-4D97-AF65-F5344CB8AC3E}">
        <p14:creationId xmlns:p14="http://schemas.microsoft.com/office/powerpoint/2010/main" val="541410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7AF09CB-CFB1-48DE-AC39-AD17D7EA55BB}"/>
              </a:ext>
            </a:extLst>
          </p:cNvPr>
          <p:cNvSpPr/>
          <p:nvPr/>
        </p:nvSpPr>
        <p:spPr>
          <a:xfrm>
            <a:off x="3419302" y="2232554"/>
            <a:ext cx="5724698" cy="1938992"/>
          </a:xfrm>
          <a:prstGeom prst="rect">
            <a:avLst/>
          </a:prstGeom>
          <a:solidFill>
            <a:schemeClr val="accent1">
              <a:lumMod val="7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A8B12E8-8F57-4498-8687-3BB2B3A4CEE9}"/>
              </a:ext>
            </a:extLst>
          </p:cNvPr>
          <p:cNvSpPr txBox="1"/>
          <p:nvPr/>
        </p:nvSpPr>
        <p:spPr>
          <a:xfrm>
            <a:off x="60960" y="5766263"/>
            <a:ext cx="42117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bas Neue Bold" panose="020B0606020202050201" pitchFamily="34" charset="0"/>
              </a:rPr>
              <a:t>Living as EXILES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89E699-24B5-4704-98F9-6278049ADEA7}"/>
              </a:ext>
            </a:extLst>
          </p:cNvPr>
          <p:cNvSpPr txBox="1"/>
          <p:nvPr/>
        </p:nvSpPr>
        <p:spPr>
          <a:xfrm>
            <a:off x="149630" y="324858"/>
            <a:ext cx="88447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latin typeface="Bebas Neue Book" panose="00000500000000000000" pitchFamily="2" charset="0"/>
              </a:rPr>
              <a:t>Abstain  from  fleshly  lusts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9B6FB8B-FE40-4AAF-9C12-8FF88816F972}"/>
              </a:ext>
            </a:extLst>
          </p:cNvPr>
          <p:cNvSpPr txBox="1"/>
          <p:nvPr/>
        </p:nvSpPr>
        <p:spPr>
          <a:xfrm>
            <a:off x="3962402" y="6172167"/>
            <a:ext cx="2190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ebas Neue Book" panose="00000500000000000000" pitchFamily="2" charset="0"/>
              </a:rPr>
              <a:t>1 Peter 2:9-12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64ADBDF-4436-45AA-860C-3892E0C0A252}"/>
              </a:ext>
            </a:extLst>
          </p:cNvPr>
          <p:cNvSpPr txBox="1"/>
          <p:nvPr/>
        </p:nvSpPr>
        <p:spPr>
          <a:xfrm>
            <a:off x="3607723" y="2232554"/>
            <a:ext cx="548362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kzidenz Grotesk BE MdCn" panose="020B0506000000000000" pitchFamily="34" charset="0"/>
              </a:rPr>
              <a:t>This is war!</a:t>
            </a:r>
          </a:p>
          <a:p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kzidenz Grotesk BE MdCn" panose="020B0506000000000000" pitchFamily="34" charset="0"/>
              </a:rPr>
              <a:t>We can win the war.</a:t>
            </a:r>
          </a:p>
          <a:p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kzidenz Grotesk BE MdCn" panose="020B0506000000000000" pitchFamily="34" charset="0"/>
              </a:rPr>
              <a:t>We must use every </a:t>
            </a:r>
            <a:r>
              <a:rPr lang="en-US" sz="4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kzidenz Grotesk BE MdCn" panose="020B0506000000000000" pitchFamily="34" charset="0"/>
              </a:rPr>
              <a:t>resource available.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kzidenz Grotesk BE MdCn" panose="020B0506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733731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" grpId="0"/>
      <p:bldP spid="2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2211</TotalTime>
  <Words>33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Akzidenz Grotesk BE MdCn</vt:lpstr>
      <vt:lpstr>Arial</vt:lpstr>
      <vt:lpstr>Bebas Neue Bold</vt:lpstr>
      <vt:lpstr>Bebas Neue Book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Marshall Reid</dc:creator>
  <cp:lastModifiedBy>Marshall Reid</cp:lastModifiedBy>
  <cp:revision>55</cp:revision>
  <dcterms:created xsi:type="dcterms:W3CDTF">2018-01-05T21:14:45Z</dcterms:created>
  <dcterms:modified xsi:type="dcterms:W3CDTF">2018-02-04T00:11:01Z</dcterms:modified>
</cp:coreProperties>
</file>