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7" r:id="rId3"/>
    <p:sldId id="260" r:id="rId4"/>
    <p:sldId id="261" r:id="rId5"/>
    <p:sldId id="262" r:id="rId6"/>
    <p:sldId id="272" r:id="rId7"/>
    <p:sldId id="273" r:id="rId8"/>
    <p:sldId id="294" r:id="rId9"/>
    <p:sldId id="274" r:id="rId10"/>
    <p:sldId id="275" r:id="rId11"/>
    <p:sldId id="276" r:id="rId12"/>
    <p:sldId id="277" r:id="rId13"/>
    <p:sldId id="279" r:id="rId14"/>
    <p:sldId id="281" r:id="rId15"/>
    <p:sldId id="280"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CCFFFF"/>
    <a:srgbClr val="00FFFF"/>
    <a:srgbClr val="3399FF"/>
    <a:srgbClr val="FF66FF"/>
    <a:srgbClr val="FFFF00"/>
    <a:srgbClr val="9B2632"/>
    <a:srgbClr val="7C85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C07A81-CAEE-4109-8410-ED53CE3C7BE5}" v="778" dt="2018-07-22T04:46:46.3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9" d="100"/>
          <a:sy n="69" d="100"/>
        </p:scale>
        <p:origin x="629"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shall Reid" userId="d17931b4e14e5cc9" providerId="LiveId" clId="{817C2FE9-668C-40C8-8133-9E21F38F0CA0}"/>
    <pc:docChg chg="custSel addSld delSld modSld">
      <pc:chgData name="Marshall Reid" userId="d17931b4e14e5cc9" providerId="LiveId" clId="{817C2FE9-668C-40C8-8133-9E21F38F0CA0}" dt="2018-07-15T13:44:14.006" v="470" actId="20577"/>
      <pc:docMkLst>
        <pc:docMk/>
      </pc:docMkLst>
      <pc:sldChg chg="addSp modSp modAnim">
        <pc:chgData name="Marshall Reid" userId="d17931b4e14e5cc9" providerId="LiveId" clId="{817C2FE9-668C-40C8-8133-9E21F38F0CA0}" dt="2018-07-15T13:15:03.846" v="37"/>
        <pc:sldMkLst>
          <pc:docMk/>
          <pc:sldMk cId="2605724639" sldId="276"/>
        </pc:sldMkLst>
        <pc:spChg chg="add mod">
          <ac:chgData name="Marshall Reid" userId="d17931b4e14e5cc9" providerId="LiveId" clId="{817C2FE9-668C-40C8-8133-9E21F38F0CA0}" dt="2018-07-15T13:13:56.406" v="32"/>
          <ac:spMkLst>
            <pc:docMk/>
            <pc:sldMk cId="2605724639" sldId="276"/>
            <ac:spMk id="2" creationId="{57CA7301-549B-46FE-AB31-0B33B5457E1F}"/>
          </ac:spMkLst>
        </pc:spChg>
        <pc:spChg chg="add mod">
          <ac:chgData name="Marshall Reid" userId="d17931b4e14e5cc9" providerId="LiveId" clId="{817C2FE9-668C-40C8-8133-9E21F38F0CA0}" dt="2018-07-15T13:14:15.102" v="35" actId="1076"/>
          <ac:spMkLst>
            <pc:docMk/>
            <pc:sldMk cId="2605724639" sldId="276"/>
            <ac:spMk id="8" creationId="{4933EB0A-92A2-4B79-AC7D-9A49782446E9}"/>
          </ac:spMkLst>
        </pc:spChg>
      </pc:sldChg>
      <pc:sldChg chg="addSp modSp modAnim">
        <pc:chgData name="Marshall Reid" userId="d17931b4e14e5cc9" providerId="LiveId" clId="{817C2FE9-668C-40C8-8133-9E21F38F0CA0}" dt="2018-07-15T13:37:15.252" v="158"/>
        <pc:sldMkLst>
          <pc:docMk/>
          <pc:sldMk cId="1854935154" sldId="293"/>
        </pc:sldMkLst>
        <pc:spChg chg="mod">
          <ac:chgData name="Marshall Reid" userId="d17931b4e14e5cc9" providerId="LiveId" clId="{817C2FE9-668C-40C8-8133-9E21F38F0CA0}" dt="2018-07-15T13:29:12.542" v="72" actId="1076"/>
          <ac:spMkLst>
            <pc:docMk/>
            <pc:sldMk cId="1854935154" sldId="293"/>
            <ac:spMk id="10" creationId="{D87EAFD4-92E8-437D-8AB1-6A7DA22A2140}"/>
          </ac:spMkLst>
        </pc:spChg>
        <pc:spChg chg="mod">
          <ac:chgData name="Marshall Reid" userId="d17931b4e14e5cc9" providerId="LiveId" clId="{817C2FE9-668C-40C8-8133-9E21F38F0CA0}" dt="2018-07-15T13:29:12.542" v="72" actId="1076"/>
          <ac:spMkLst>
            <pc:docMk/>
            <pc:sldMk cId="1854935154" sldId="293"/>
            <ac:spMk id="11" creationId="{FE66D1E6-BBD0-4C4D-855F-53BE9B1F6EFE}"/>
          </ac:spMkLst>
        </pc:spChg>
        <pc:spChg chg="mod">
          <ac:chgData name="Marshall Reid" userId="d17931b4e14e5cc9" providerId="LiveId" clId="{817C2FE9-668C-40C8-8133-9E21F38F0CA0}" dt="2018-07-15T13:29:17.407" v="73" actId="1076"/>
          <ac:spMkLst>
            <pc:docMk/>
            <pc:sldMk cId="1854935154" sldId="293"/>
            <ac:spMk id="13" creationId="{6C1AE9EA-9BCC-4320-81DC-55F1CE2CE240}"/>
          </ac:spMkLst>
        </pc:spChg>
        <pc:spChg chg="mod">
          <ac:chgData name="Marshall Reid" userId="d17931b4e14e5cc9" providerId="LiveId" clId="{817C2FE9-668C-40C8-8133-9E21F38F0CA0}" dt="2018-07-15T13:29:17.407" v="73" actId="1076"/>
          <ac:spMkLst>
            <pc:docMk/>
            <pc:sldMk cId="1854935154" sldId="293"/>
            <ac:spMk id="14" creationId="{E0BEC34D-B112-4731-8578-977AD108FE2B}"/>
          </ac:spMkLst>
        </pc:spChg>
        <pc:spChg chg="add mod">
          <ac:chgData name="Marshall Reid" userId="d17931b4e14e5cc9" providerId="LiveId" clId="{817C2FE9-668C-40C8-8133-9E21F38F0CA0}" dt="2018-07-15T13:26:52.259" v="48" actId="1076"/>
          <ac:spMkLst>
            <pc:docMk/>
            <pc:sldMk cId="1854935154" sldId="293"/>
            <ac:spMk id="15" creationId="{DF50A60E-185B-402F-B020-2778B0347688}"/>
          </ac:spMkLst>
        </pc:spChg>
        <pc:spChg chg="add mod">
          <ac:chgData name="Marshall Reid" userId="d17931b4e14e5cc9" providerId="LiveId" clId="{817C2FE9-668C-40C8-8133-9E21F38F0CA0}" dt="2018-07-15T13:29:21.848" v="74" actId="1076"/>
          <ac:spMkLst>
            <pc:docMk/>
            <pc:sldMk cId="1854935154" sldId="293"/>
            <ac:spMk id="16" creationId="{036FE7E9-1497-48EA-8B68-5D21C88F8CB1}"/>
          </ac:spMkLst>
        </pc:spChg>
        <pc:spChg chg="add mod">
          <ac:chgData name="Marshall Reid" userId="d17931b4e14e5cc9" providerId="LiveId" clId="{817C2FE9-668C-40C8-8133-9E21F38F0CA0}" dt="2018-07-15T13:29:51.661" v="102" actId="1076"/>
          <ac:spMkLst>
            <pc:docMk/>
            <pc:sldMk cId="1854935154" sldId="293"/>
            <ac:spMk id="17" creationId="{F3D1C30E-D3BF-4438-845B-D88E404BB021}"/>
          </ac:spMkLst>
        </pc:spChg>
        <pc:spChg chg="add mod">
          <ac:chgData name="Marshall Reid" userId="d17931b4e14e5cc9" providerId="LiveId" clId="{817C2FE9-668C-40C8-8133-9E21F38F0CA0}" dt="2018-07-15T13:35:29.119" v="146" actId="1076"/>
          <ac:spMkLst>
            <pc:docMk/>
            <pc:sldMk cId="1854935154" sldId="293"/>
            <ac:spMk id="18" creationId="{F81CDB81-F281-4FDC-A6B0-D9A5BF778FE2}"/>
          </ac:spMkLst>
        </pc:spChg>
        <pc:spChg chg="add mod">
          <ac:chgData name="Marshall Reid" userId="d17931b4e14e5cc9" providerId="LiveId" clId="{817C2FE9-668C-40C8-8133-9E21F38F0CA0}" dt="2018-07-15T13:35:35.406" v="147" actId="1076"/>
          <ac:spMkLst>
            <pc:docMk/>
            <pc:sldMk cId="1854935154" sldId="293"/>
            <ac:spMk id="19" creationId="{C63B0B60-6AA6-4DB4-B5E9-9A4583EEC876}"/>
          </ac:spMkLst>
        </pc:spChg>
        <pc:spChg chg="add mod">
          <ac:chgData name="Marshall Reid" userId="d17931b4e14e5cc9" providerId="LiveId" clId="{817C2FE9-668C-40C8-8133-9E21F38F0CA0}" dt="2018-07-15T13:35:35.406" v="147" actId="1076"/>
          <ac:spMkLst>
            <pc:docMk/>
            <pc:sldMk cId="1854935154" sldId="293"/>
            <ac:spMk id="20" creationId="{50EAB3E3-ABC2-477F-9ABD-FA8C09FDD8F6}"/>
          </ac:spMkLst>
        </pc:spChg>
        <pc:spChg chg="mod">
          <ac:chgData name="Marshall Reid" userId="d17931b4e14e5cc9" providerId="LiveId" clId="{817C2FE9-668C-40C8-8133-9E21F38F0CA0}" dt="2018-07-15T13:29:05.701" v="71" actId="1076"/>
          <ac:spMkLst>
            <pc:docMk/>
            <pc:sldMk cId="1854935154" sldId="293"/>
            <ac:spMk id="29" creationId="{227AEF96-66C7-4713-AC2C-AE60B4C94C63}"/>
          </ac:spMkLst>
        </pc:spChg>
        <pc:spChg chg="mod">
          <ac:chgData name="Marshall Reid" userId="d17931b4e14e5cc9" providerId="LiveId" clId="{817C2FE9-668C-40C8-8133-9E21F38F0CA0}" dt="2018-07-15T13:29:05.701" v="71" actId="1076"/>
          <ac:spMkLst>
            <pc:docMk/>
            <pc:sldMk cId="1854935154" sldId="293"/>
            <ac:spMk id="30" creationId="{18A2E2C4-B9A7-486F-BAF9-555137B6CFCC}"/>
          </ac:spMkLst>
        </pc:spChg>
      </pc:sldChg>
      <pc:sldChg chg="addSp delSp modSp add delAnim modAnim">
        <pc:chgData name="Marshall Reid" userId="d17931b4e14e5cc9" providerId="LiveId" clId="{817C2FE9-668C-40C8-8133-9E21F38F0CA0}" dt="2018-07-15T13:44:14.006" v="470" actId="20577"/>
        <pc:sldMkLst>
          <pc:docMk/>
          <pc:sldMk cId="3612546364" sldId="295"/>
        </pc:sldMkLst>
        <pc:spChg chg="mod">
          <ac:chgData name="Marshall Reid" userId="d17931b4e14e5cc9" providerId="LiveId" clId="{817C2FE9-668C-40C8-8133-9E21F38F0CA0}" dt="2018-07-15T13:44:14.006" v="470" actId="20577"/>
          <ac:spMkLst>
            <pc:docMk/>
            <pc:sldMk cId="3612546364" sldId="295"/>
            <ac:spMk id="10" creationId="{1ED90D24-9BA9-4CA8-A517-A852E2DF76C3}"/>
          </ac:spMkLst>
        </pc:spChg>
        <pc:spChg chg="mod">
          <ac:chgData name="Marshall Reid" userId="d17931b4e14e5cc9" providerId="LiveId" clId="{817C2FE9-668C-40C8-8133-9E21F38F0CA0}" dt="2018-07-15T13:41:03.371" v="443" actId="20577"/>
          <ac:spMkLst>
            <pc:docMk/>
            <pc:sldMk cId="3612546364" sldId="295"/>
            <ac:spMk id="18" creationId="{1F7C1F7A-9C53-4833-8DF2-A3D72B30DB82}"/>
          </ac:spMkLst>
        </pc:spChg>
        <pc:spChg chg="mod">
          <ac:chgData name="Marshall Reid" userId="d17931b4e14e5cc9" providerId="LiveId" clId="{817C2FE9-668C-40C8-8133-9E21F38F0CA0}" dt="2018-07-15T13:41:09.041" v="457" actId="20577"/>
          <ac:spMkLst>
            <pc:docMk/>
            <pc:sldMk cId="3612546364" sldId="295"/>
            <ac:spMk id="19" creationId="{B778ABF8-35E8-4E3C-AB22-ECDBECE0416F}"/>
          </ac:spMkLst>
        </pc:spChg>
        <pc:picChg chg="add mod">
          <ac:chgData name="Marshall Reid" userId="d17931b4e14e5cc9" providerId="LiveId" clId="{817C2FE9-668C-40C8-8133-9E21F38F0CA0}" dt="2018-07-15T13:41:51.913" v="461" actId="1440"/>
          <ac:picMkLst>
            <pc:docMk/>
            <pc:sldMk cId="3612546364" sldId="295"/>
            <ac:picMk id="1026" creationId="{2F8405EE-46DF-4A13-8D28-E16266B8FF73}"/>
          </ac:picMkLst>
        </pc:picChg>
        <pc:picChg chg="del">
          <ac:chgData name="Marshall Reid" userId="d17931b4e14e5cc9" providerId="LiveId" clId="{817C2FE9-668C-40C8-8133-9E21F38F0CA0}" dt="2018-07-15T13:41:32.510" v="458" actId="478"/>
          <ac:picMkLst>
            <pc:docMk/>
            <pc:sldMk cId="3612546364" sldId="295"/>
            <ac:picMk id="21506" creationId="{078E18E3-16A8-4B6E-8963-BB6F5C0EC04B}"/>
          </ac:picMkLst>
        </pc:picChg>
      </pc:sldChg>
    </pc:docChg>
  </pc:docChgLst>
  <pc:docChgLst>
    <pc:chgData name="Marshall Reid" userId="d17931b4e14e5cc9" providerId="LiveId" clId="{F9C07A81-CAEE-4109-8410-ED53CE3C7BE5}"/>
    <pc:docChg chg="custSel addSld delSld modSld">
      <pc:chgData name="Marshall Reid" userId="d17931b4e14e5cc9" providerId="LiveId" clId="{F9C07A81-CAEE-4109-8410-ED53CE3C7BE5}" dt="2018-07-22T04:46:46.320" v="306" actId="2696"/>
      <pc:docMkLst>
        <pc:docMk/>
      </pc:docMkLst>
      <pc:sldChg chg="delSp delAnim">
        <pc:chgData name="Marshall Reid" userId="d17931b4e14e5cc9" providerId="LiveId" clId="{F9C07A81-CAEE-4109-8410-ED53CE3C7BE5}" dt="2018-07-22T04:46:26.577" v="305" actId="478"/>
        <pc:sldMkLst>
          <pc:docMk/>
          <pc:sldMk cId="1854935154" sldId="293"/>
        </pc:sldMkLst>
        <pc:spChg chg="del">
          <ac:chgData name="Marshall Reid" userId="d17931b4e14e5cc9" providerId="LiveId" clId="{F9C07A81-CAEE-4109-8410-ED53CE3C7BE5}" dt="2018-07-22T04:46:26.577" v="305" actId="478"/>
          <ac:spMkLst>
            <pc:docMk/>
            <pc:sldMk cId="1854935154" sldId="293"/>
            <ac:spMk id="18" creationId="{F81CDB81-F281-4FDC-A6B0-D9A5BF778FE2}"/>
          </ac:spMkLst>
        </pc:spChg>
        <pc:spChg chg="del">
          <ac:chgData name="Marshall Reid" userId="d17931b4e14e5cc9" providerId="LiveId" clId="{F9C07A81-CAEE-4109-8410-ED53CE3C7BE5}" dt="2018-07-22T04:46:26.577" v="305" actId="478"/>
          <ac:spMkLst>
            <pc:docMk/>
            <pc:sldMk cId="1854935154" sldId="293"/>
            <ac:spMk id="19" creationId="{C63B0B60-6AA6-4DB4-B5E9-9A4583EEC876}"/>
          </ac:spMkLst>
        </pc:spChg>
        <pc:spChg chg="del">
          <ac:chgData name="Marshall Reid" userId="d17931b4e14e5cc9" providerId="LiveId" clId="{F9C07A81-CAEE-4109-8410-ED53CE3C7BE5}" dt="2018-07-22T04:46:26.577" v="305" actId="478"/>
          <ac:spMkLst>
            <pc:docMk/>
            <pc:sldMk cId="1854935154" sldId="293"/>
            <ac:spMk id="20" creationId="{50EAB3E3-ABC2-477F-9ABD-FA8C09FDD8F6}"/>
          </ac:spMkLst>
        </pc:spChg>
      </pc:sldChg>
      <pc:sldChg chg="del">
        <pc:chgData name="Marshall Reid" userId="d17931b4e14e5cc9" providerId="LiveId" clId="{F9C07A81-CAEE-4109-8410-ED53CE3C7BE5}" dt="2018-07-22T04:46:46.320" v="306" actId="2696"/>
        <pc:sldMkLst>
          <pc:docMk/>
          <pc:sldMk cId="3612546364" sldId="29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F38D8F-F709-4D97-A593-85B273239249}" type="datetimeFigureOut">
              <a:rPr lang="en-US" smtClean="0"/>
              <a:t>7/21/2018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3EA94-6903-4E1A-8B86-A7651EE13308}" type="slidenum">
              <a:rPr lang="en-US" smtClean="0"/>
              <a:t>‹#›</a:t>
            </a:fld>
            <a:endParaRPr lang="en-US"/>
          </a:p>
        </p:txBody>
      </p:sp>
    </p:spTree>
    <p:extLst>
      <p:ext uri="{BB962C8B-B14F-4D97-AF65-F5344CB8AC3E}">
        <p14:creationId xmlns:p14="http://schemas.microsoft.com/office/powerpoint/2010/main" val="3877527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F38D8F-F709-4D97-A593-85B273239249}" type="datetimeFigureOut">
              <a:rPr lang="en-US" smtClean="0"/>
              <a:t>7/21/2018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3EA94-6903-4E1A-8B86-A7651EE13308}" type="slidenum">
              <a:rPr lang="en-US" smtClean="0"/>
              <a:t>‹#›</a:t>
            </a:fld>
            <a:endParaRPr lang="en-US"/>
          </a:p>
        </p:txBody>
      </p:sp>
    </p:spTree>
    <p:extLst>
      <p:ext uri="{BB962C8B-B14F-4D97-AF65-F5344CB8AC3E}">
        <p14:creationId xmlns:p14="http://schemas.microsoft.com/office/powerpoint/2010/main" val="2782826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F38D8F-F709-4D97-A593-85B273239249}" type="datetimeFigureOut">
              <a:rPr lang="en-US" smtClean="0"/>
              <a:t>7/21/2018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3EA94-6903-4E1A-8B86-A7651EE13308}" type="slidenum">
              <a:rPr lang="en-US" smtClean="0"/>
              <a:t>‹#›</a:t>
            </a:fld>
            <a:endParaRPr lang="en-US"/>
          </a:p>
        </p:txBody>
      </p:sp>
    </p:spTree>
    <p:extLst>
      <p:ext uri="{BB962C8B-B14F-4D97-AF65-F5344CB8AC3E}">
        <p14:creationId xmlns:p14="http://schemas.microsoft.com/office/powerpoint/2010/main" val="425856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F38D8F-F709-4D97-A593-85B273239249}" type="datetimeFigureOut">
              <a:rPr lang="en-US" smtClean="0"/>
              <a:t>7/21/2018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3EA94-6903-4E1A-8B86-A7651EE13308}" type="slidenum">
              <a:rPr lang="en-US" smtClean="0"/>
              <a:t>‹#›</a:t>
            </a:fld>
            <a:endParaRPr lang="en-US"/>
          </a:p>
        </p:txBody>
      </p:sp>
    </p:spTree>
    <p:extLst>
      <p:ext uri="{BB962C8B-B14F-4D97-AF65-F5344CB8AC3E}">
        <p14:creationId xmlns:p14="http://schemas.microsoft.com/office/powerpoint/2010/main" val="367511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F38D8F-F709-4D97-A593-85B273239249}" type="datetimeFigureOut">
              <a:rPr lang="en-US" smtClean="0"/>
              <a:t>7/21/2018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3EA94-6903-4E1A-8B86-A7651EE13308}" type="slidenum">
              <a:rPr lang="en-US" smtClean="0"/>
              <a:t>‹#›</a:t>
            </a:fld>
            <a:endParaRPr lang="en-US"/>
          </a:p>
        </p:txBody>
      </p:sp>
    </p:spTree>
    <p:extLst>
      <p:ext uri="{BB962C8B-B14F-4D97-AF65-F5344CB8AC3E}">
        <p14:creationId xmlns:p14="http://schemas.microsoft.com/office/powerpoint/2010/main" val="1121470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F38D8F-F709-4D97-A593-85B273239249}" type="datetimeFigureOut">
              <a:rPr lang="en-US" smtClean="0"/>
              <a:t>7/21/2018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3EA94-6903-4E1A-8B86-A7651EE13308}" type="slidenum">
              <a:rPr lang="en-US" smtClean="0"/>
              <a:t>‹#›</a:t>
            </a:fld>
            <a:endParaRPr lang="en-US"/>
          </a:p>
        </p:txBody>
      </p:sp>
    </p:spTree>
    <p:extLst>
      <p:ext uri="{BB962C8B-B14F-4D97-AF65-F5344CB8AC3E}">
        <p14:creationId xmlns:p14="http://schemas.microsoft.com/office/powerpoint/2010/main" val="202053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F38D8F-F709-4D97-A593-85B273239249}" type="datetimeFigureOut">
              <a:rPr lang="en-US" smtClean="0"/>
              <a:t>7/21/2018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E3EA94-6903-4E1A-8B86-A7651EE13308}" type="slidenum">
              <a:rPr lang="en-US" smtClean="0"/>
              <a:t>‹#›</a:t>
            </a:fld>
            <a:endParaRPr lang="en-US"/>
          </a:p>
        </p:txBody>
      </p:sp>
    </p:spTree>
    <p:extLst>
      <p:ext uri="{BB962C8B-B14F-4D97-AF65-F5344CB8AC3E}">
        <p14:creationId xmlns:p14="http://schemas.microsoft.com/office/powerpoint/2010/main" val="714234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F38D8F-F709-4D97-A593-85B273239249}" type="datetimeFigureOut">
              <a:rPr lang="en-US" smtClean="0"/>
              <a:t>7/21/2018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E3EA94-6903-4E1A-8B86-A7651EE13308}" type="slidenum">
              <a:rPr lang="en-US" smtClean="0"/>
              <a:t>‹#›</a:t>
            </a:fld>
            <a:endParaRPr lang="en-US"/>
          </a:p>
        </p:txBody>
      </p:sp>
    </p:spTree>
    <p:extLst>
      <p:ext uri="{BB962C8B-B14F-4D97-AF65-F5344CB8AC3E}">
        <p14:creationId xmlns:p14="http://schemas.microsoft.com/office/powerpoint/2010/main" val="4116485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38D8F-F709-4D97-A593-85B273239249}" type="datetimeFigureOut">
              <a:rPr lang="en-US" smtClean="0"/>
              <a:t>7/21/2018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E3EA94-6903-4E1A-8B86-A7651EE13308}" type="slidenum">
              <a:rPr lang="en-US" smtClean="0"/>
              <a:t>‹#›</a:t>
            </a:fld>
            <a:endParaRPr lang="en-US"/>
          </a:p>
        </p:txBody>
      </p:sp>
    </p:spTree>
    <p:extLst>
      <p:ext uri="{BB962C8B-B14F-4D97-AF65-F5344CB8AC3E}">
        <p14:creationId xmlns:p14="http://schemas.microsoft.com/office/powerpoint/2010/main" val="396513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F38D8F-F709-4D97-A593-85B273239249}" type="datetimeFigureOut">
              <a:rPr lang="en-US" smtClean="0"/>
              <a:t>7/21/2018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3EA94-6903-4E1A-8B86-A7651EE13308}" type="slidenum">
              <a:rPr lang="en-US" smtClean="0"/>
              <a:t>‹#›</a:t>
            </a:fld>
            <a:endParaRPr lang="en-US"/>
          </a:p>
        </p:txBody>
      </p:sp>
    </p:spTree>
    <p:extLst>
      <p:ext uri="{BB962C8B-B14F-4D97-AF65-F5344CB8AC3E}">
        <p14:creationId xmlns:p14="http://schemas.microsoft.com/office/powerpoint/2010/main" val="139844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F38D8F-F709-4D97-A593-85B273239249}" type="datetimeFigureOut">
              <a:rPr lang="en-US" smtClean="0"/>
              <a:t>7/21/2018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3EA94-6903-4E1A-8B86-A7651EE13308}" type="slidenum">
              <a:rPr lang="en-US" smtClean="0"/>
              <a:t>‹#›</a:t>
            </a:fld>
            <a:endParaRPr lang="en-US"/>
          </a:p>
        </p:txBody>
      </p:sp>
    </p:spTree>
    <p:extLst>
      <p:ext uri="{BB962C8B-B14F-4D97-AF65-F5344CB8AC3E}">
        <p14:creationId xmlns:p14="http://schemas.microsoft.com/office/powerpoint/2010/main" val="3109127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38D8F-F709-4D97-A593-85B273239249}" type="datetimeFigureOut">
              <a:rPr lang="en-US" smtClean="0"/>
              <a:t>7/21/2018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3EA94-6903-4E1A-8B86-A7651EE13308}" type="slidenum">
              <a:rPr lang="en-US" smtClean="0"/>
              <a:t>‹#›</a:t>
            </a:fld>
            <a:endParaRPr lang="en-US"/>
          </a:p>
        </p:txBody>
      </p:sp>
    </p:spTree>
    <p:extLst>
      <p:ext uri="{BB962C8B-B14F-4D97-AF65-F5344CB8AC3E}">
        <p14:creationId xmlns:p14="http://schemas.microsoft.com/office/powerpoint/2010/main" val="1935279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1nEBLbNfcoo?autoplay=1;rel=0&amp;controls=0&amp;showinfo=0&amp;end=8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tting, table&#10;&#10;Description generated with high confidence">
            <a:extLst>
              <a:ext uri="{FF2B5EF4-FFF2-40B4-BE49-F238E27FC236}">
                <a16:creationId xmlns:a16="http://schemas.microsoft.com/office/drawing/2014/main" id="{2F2C9C54-51A4-4CD4-AEAB-7B9F878F9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B4816E3D-7F1F-4E47-A153-CD64E02FC6A5}"/>
              </a:ext>
            </a:extLst>
          </p:cNvPr>
          <p:cNvSpPr/>
          <p:nvPr/>
        </p:nvSpPr>
        <p:spPr>
          <a:xfrm>
            <a:off x="786938" y="842356"/>
            <a:ext cx="7570124" cy="1668088"/>
          </a:xfrm>
          <a:prstGeom prst="rect">
            <a:avLst/>
          </a:prstGeom>
          <a:solidFill>
            <a:schemeClr val="bg1">
              <a:lumMod val="95000"/>
              <a:alpha val="62000"/>
            </a:schemeClr>
          </a:solidFill>
          <a:ln w="38100">
            <a:solidFill>
              <a:srgbClr val="9B2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9481A48-F8E5-407A-948F-4BE3C91299EF}"/>
              </a:ext>
            </a:extLst>
          </p:cNvPr>
          <p:cNvSpPr txBox="1"/>
          <p:nvPr/>
        </p:nvSpPr>
        <p:spPr>
          <a:xfrm>
            <a:off x="814647" y="1168568"/>
            <a:ext cx="7514706" cy="1015663"/>
          </a:xfrm>
          <a:prstGeom prst="rect">
            <a:avLst/>
          </a:prstGeom>
          <a:noFill/>
        </p:spPr>
        <p:txBody>
          <a:bodyPr wrap="square" rtlCol="0">
            <a:spAutoFit/>
          </a:bodyPr>
          <a:lstStyle/>
          <a:p>
            <a:pPr algn="ctr"/>
            <a:r>
              <a:rPr lang="en-US" sz="6000" dirty="0">
                <a:solidFill>
                  <a:srgbClr val="9B2632"/>
                </a:solidFill>
                <a:latin typeface="Aegyptus" panose="05070102010707070707" pitchFamily="18" charset="0"/>
                <a:ea typeface="Aegyptus" panose="05070102010707070707" pitchFamily="18" charset="0"/>
              </a:rPr>
              <a:t>Alleged Bible Contradictions</a:t>
            </a:r>
          </a:p>
        </p:txBody>
      </p:sp>
    </p:spTree>
    <p:extLst>
      <p:ext uri="{BB962C8B-B14F-4D97-AF65-F5344CB8AC3E}">
        <p14:creationId xmlns:p14="http://schemas.microsoft.com/office/powerpoint/2010/main" val="901361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9C79B85-681A-410B-A0D7-8D2F8EF6BF1C}"/>
              </a:ext>
            </a:extLst>
          </p:cNvPr>
          <p:cNvSpPr/>
          <p:nvPr/>
        </p:nvSpPr>
        <p:spPr>
          <a:xfrm>
            <a:off x="417856" y="709936"/>
            <a:ext cx="3801688" cy="2308324"/>
          </a:xfrm>
          <a:prstGeom prst="rect">
            <a:avLst/>
          </a:prstGeom>
        </p:spPr>
        <p:txBody>
          <a:bodyPr wrap="square">
            <a:spAutoFit/>
          </a:bodyPr>
          <a:lstStyle/>
          <a:p>
            <a:pPr lvl="0" algn="just"/>
            <a:r>
              <a:rPr lang="en-US" sz="2400" dirty="0">
                <a:solidFill>
                  <a:prstClr val="white"/>
                </a:solidFill>
                <a:latin typeface="Futura Std Condensed Light" panose="020B0406020204030204" pitchFamily="34" charset="0"/>
              </a:rPr>
              <a:t>While He spoke these things to them, behold, a ruler came and worshiped Him, saying, </a:t>
            </a:r>
            <a:r>
              <a:rPr lang="en-US" sz="2400" dirty="0">
                <a:solidFill>
                  <a:srgbClr val="FFFF00"/>
                </a:solidFill>
                <a:latin typeface="Futura Std Condensed Light" panose="020B0406020204030204" pitchFamily="34" charset="0"/>
              </a:rPr>
              <a:t>“My daughter has just died, but come and lay Your hand on her and she will live.”</a:t>
            </a:r>
            <a:r>
              <a:rPr lang="en-US" sz="2400" dirty="0">
                <a:solidFill>
                  <a:prstClr val="white"/>
                </a:solidFill>
                <a:latin typeface="Futura Std Condensed Light" panose="020B0406020204030204" pitchFamily="34" charset="0"/>
              </a:rPr>
              <a:t> So Jesus arose and followed him, and so did His disciples.”</a:t>
            </a:r>
            <a:endParaRPr kumimoji="0" lang="en-US" sz="2400" b="0" i="0" u="none" strike="noStrike" kern="1200" cap="none" spc="0" normalizeH="0" baseline="0" noProof="0" dirty="0">
              <a:ln>
                <a:noFill/>
              </a:ln>
              <a:solidFill>
                <a:prstClr val="white"/>
              </a:solidFill>
              <a:effectLst/>
              <a:uLnTx/>
              <a:uFillTx/>
              <a:latin typeface="Futura Std Condensed Light" panose="020B0406020204030204" pitchFamily="34" charset="0"/>
              <a:ea typeface="+mn-ea"/>
              <a:cs typeface="+mn-cs"/>
            </a:endParaRPr>
          </a:p>
        </p:txBody>
      </p:sp>
      <p:sp>
        <p:nvSpPr>
          <p:cNvPr id="16" name="TextBox 15">
            <a:extLst>
              <a:ext uri="{FF2B5EF4-FFF2-40B4-BE49-F238E27FC236}">
                <a16:creationId xmlns:a16="http://schemas.microsoft.com/office/drawing/2014/main" id="{AABA7236-9BE6-49E0-909E-CA134F4C8543}"/>
              </a:ext>
            </a:extLst>
          </p:cNvPr>
          <p:cNvSpPr txBox="1"/>
          <p:nvPr/>
        </p:nvSpPr>
        <p:spPr>
          <a:xfrm>
            <a:off x="636759" y="3527059"/>
            <a:ext cx="3363883"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LinotypeZapfino" panose="02000506020000020002" pitchFamily="2" charset="0"/>
                <a:ea typeface="+mn-ea"/>
                <a:cs typeface="+mn-cs"/>
              </a:rPr>
              <a:t>Matthew 9:18-19</a:t>
            </a:r>
          </a:p>
        </p:txBody>
      </p:sp>
      <p:cxnSp>
        <p:nvCxnSpPr>
          <p:cNvPr id="3" name="Straight Connector 2">
            <a:extLst>
              <a:ext uri="{FF2B5EF4-FFF2-40B4-BE49-F238E27FC236}">
                <a16:creationId xmlns:a16="http://schemas.microsoft.com/office/drawing/2014/main" id="{0A3EA736-81D8-4CF2-BF96-EC03AE0AFEDD}"/>
              </a:ext>
            </a:extLst>
          </p:cNvPr>
          <p:cNvCxnSpPr/>
          <p:nvPr/>
        </p:nvCxnSpPr>
        <p:spPr>
          <a:xfrm>
            <a:off x="4572000"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2ECE57F-53ED-4C37-9C04-AA241DE8600C}"/>
              </a:ext>
            </a:extLst>
          </p:cNvPr>
          <p:cNvSpPr/>
          <p:nvPr/>
        </p:nvSpPr>
        <p:spPr>
          <a:xfrm>
            <a:off x="4924458" y="709936"/>
            <a:ext cx="3803904" cy="1938992"/>
          </a:xfrm>
          <a:prstGeom prst="rect">
            <a:avLst/>
          </a:prstGeom>
        </p:spPr>
        <p:txBody>
          <a:bodyPr wrap="square">
            <a:spAutoFit/>
          </a:bodyPr>
          <a:lstStyle/>
          <a:p>
            <a:pPr lvl="0" algn="just"/>
            <a:r>
              <a:rPr lang="en-US" sz="2000" dirty="0">
                <a:solidFill>
                  <a:prstClr val="white"/>
                </a:solidFill>
                <a:latin typeface="Futura Std Condensed Light" panose="020B0406020204030204" pitchFamily="34" charset="0"/>
              </a:rPr>
              <a:t>And behold, one of the rulers of the synagogue came, Jairus by name. And when he saw Him, he fell at His feet and begged Him earnestly, saying, </a:t>
            </a:r>
            <a:r>
              <a:rPr lang="en-US" sz="2000" dirty="0">
                <a:solidFill>
                  <a:srgbClr val="FFFF00"/>
                </a:solidFill>
                <a:latin typeface="Futura Std Condensed Light" panose="020B0406020204030204" pitchFamily="34" charset="0"/>
              </a:rPr>
              <a:t>“My little daughter lies at the point of death. </a:t>
            </a:r>
            <a:r>
              <a:rPr lang="en-US" sz="2000" dirty="0">
                <a:solidFill>
                  <a:prstClr val="white"/>
                </a:solidFill>
                <a:latin typeface="Futura Std Condensed Light" panose="020B0406020204030204" pitchFamily="34" charset="0"/>
              </a:rPr>
              <a:t>Come and lay Your hands on her, that she may be healed, and she will live.”</a:t>
            </a:r>
            <a:endParaRPr kumimoji="0" lang="en-US" sz="2000" b="0" i="0" u="none" strike="noStrike" kern="1200" cap="none" spc="0" normalizeH="0" baseline="0" noProof="0" dirty="0">
              <a:ln>
                <a:noFill/>
              </a:ln>
              <a:solidFill>
                <a:srgbClr val="FFFF00"/>
              </a:solidFill>
              <a:effectLst/>
              <a:uLnTx/>
              <a:uFillTx/>
              <a:latin typeface="Futura Std Condensed Light" panose="020B0406020204030204" pitchFamily="34" charset="0"/>
            </a:endParaRPr>
          </a:p>
        </p:txBody>
      </p:sp>
      <p:sp>
        <p:nvSpPr>
          <p:cNvPr id="20" name="TextBox 19">
            <a:extLst>
              <a:ext uri="{FF2B5EF4-FFF2-40B4-BE49-F238E27FC236}">
                <a16:creationId xmlns:a16="http://schemas.microsoft.com/office/drawing/2014/main" id="{D776A36D-C0F4-454C-97B7-F65A3E1ACA3E}"/>
              </a:ext>
            </a:extLst>
          </p:cNvPr>
          <p:cNvSpPr txBox="1"/>
          <p:nvPr/>
        </p:nvSpPr>
        <p:spPr>
          <a:xfrm>
            <a:off x="5181877" y="6004252"/>
            <a:ext cx="3089563"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LinotypeZapfino" panose="02000506020000020002" pitchFamily="2" charset="0"/>
                <a:ea typeface="+mn-ea"/>
                <a:cs typeface="+mn-cs"/>
              </a:rPr>
              <a:t>Mark 5:22-36</a:t>
            </a:r>
          </a:p>
        </p:txBody>
      </p:sp>
      <p:sp>
        <p:nvSpPr>
          <p:cNvPr id="2" name="TextBox 1">
            <a:extLst>
              <a:ext uri="{FF2B5EF4-FFF2-40B4-BE49-F238E27FC236}">
                <a16:creationId xmlns:a16="http://schemas.microsoft.com/office/drawing/2014/main" id="{9013709E-1126-45E3-A8EA-423F762F6A71}"/>
              </a:ext>
            </a:extLst>
          </p:cNvPr>
          <p:cNvSpPr txBox="1"/>
          <p:nvPr/>
        </p:nvSpPr>
        <p:spPr>
          <a:xfrm>
            <a:off x="5054688" y="2845416"/>
            <a:ext cx="3452553" cy="830997"/>
          </a:xfrm>
          <a:prstGeom prst="rect">
            <a:avLst/>
          </a:prstGeom>
          <a:noFill/>
        </p:spPr>
        <p:txBody>
          <a:bodyPr wrap="square" rtlCol="0">
            <a:spAutoFit/>
          </a:bodyPr>
          <a:lstStyle/>
          <a:p>
            <a:pPr algn="ctr"/>
            <a:r>
              <a:rPr lang="en-US" sz="2400" dirty="0">
                <a:solidFill>
                  <a:schemeClr val="bg1"/>
                </a:solidFill>
                <a:latin typeface="Futura Std Condensed Light" panose="020B0406020204030204" pitchFamily="34" charset="0"/>
              </a:rPr>
              <a:t>STORY OF HEALING THE WOMAN WITH BLOOD DISCHARGE</a:t>
            </a:r>
          </a:p>
        </p:txBody>
      </p:sp>
      <p:sp>
        <p:nvSpPr>
          <p:cNvPr id="22" name="Rectangle 21">
            <a:extLst>
              <a:ext uri="{FF2B5EF4-FFF2-40B4-BE49-F238E27FC236}">
                <a16:creationId xmlns:a16="http://schemas.microsoft.com/office/drawing/2014/main" id="{E925442B-CA4B-47E4-BA1D-FCFF7CEAC958}"/>
              </a:ext>
            </a:extLst>
          </p:cNvPr>
          <p:cNvSpPr/>
          <p:nvPr/>
        </p:nvSpPr>
        <p:spPr>
          <a:xfrm>
            <a:off x="4879012" y="3799499"/>
            <a:ext cx="3803904" cy="1938992"/>
          </a:xfrm>
          <a:prstGeom prst="rect">
            <a:avLst/>
          </a:prstGeom>
        </p:spPr>
        <p:txBody>
          <a:bodyPr wrap="square">
            <a:spAutoFit/>
          </a:bodyPr>
          <a:lstStyle/>
          <a:p>
            <a:pPr lvl="0" algn="just"/>
            <a:r>
              <a:rPr lang="en-US" sz="2000" dirty="0">
                <a:solidFill>
                  <a:prstClr val="white"/>
                </a:solidFill>
                <a:latin typeface="Futura Std Condensed Light" panose="020B0406020204030204" pitchFamily="34" charset="0"/>
              </a:rPr>
              <a:t>While He was still speaking, some came from the ruler of the synagogue’s house who said, </a:t>
            </a:r>
            <a:r>
              <a:rPr lang="en-US" sz="2000" dirty="0">
                <a:solidFill>
                  <a:srgbClr val="FFFF00"/>
                </a:solidFill>
                <a:latin typeface="Futura Std Condensed Light" panose="020B0406020204030204" pitchFamily="34" charset="0"/>
              </a:rPr>
              <a:t>“Your daughter is dead.</a:t>
            </a:r>
            <a:r>
              <a:rPr lang="en-US" sz="2000" dirty="0">
                <a:solidFill>
                  <a:prstClr val="white"/>
                </a:solidFill>
                <a:latin typeface="Futura Std Condensed Light" panose="020B0406020204030204" pitchFamily="34" charset="0"/>
              </a:rPr>
              <a:t> Why trouble the Teacher any further?” As soon as Jesus heard the word that was spoken, He said to the ruler of the synagogue, “Do not be afraid; only believe.”</a:t>
            </a:r>
            <a:endParaRPr kumimoji="0" lang="en-US" sz="2000" b="0" i="0" u="none" strike="noStrike" kern="1200" cap="none" spc="0" normalizeH="0" baseline="0" noProof="0" dirty="0">
              <a:ln>
                <a:noFill/>
              </a:ln>
              <a:solidFill>
                <a:srgbClr val="FFFF00"/>
              </a:solidFill>
              <a:effectLst/>
              <a:uLnTx/>
              <a:uFillTx/>
              <a:latin typeface="Futura Std Condensed Light" panose="020B0406020204030204" pitchFamily="34" charset="0"/>
            </a:endParaRPr>
          </a:p>
        </p:txBody>
      </p:sp>
    </p:spTree>
    <p:extLst>
      <p:ext uri="{BB962C8B-B14F-4D97-AF65-F5344CB8AC3E}">
        <p14:creationId xmlns:p14="http://schemas.microsoft.com/office/powerpoint/2010/main" val="2358244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A3EA736-81D8-4CF2-BF96-EC03AE0AFEDD}"/>
              </a:ext>
            </a:extLst>
          </p:cNvPr>
          <p:cNvCxnSpPr/>
          <p:nvPr/>
        </p:nvCxnSpPr>
        <p:spPr>
          <a:xfrm>
            <a:off x="4572000"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4" descr="Image result for stick figure man">
            <a:extLst>
              <a:ext uri="{FF2B5EF4-FFF2-40B4-BE49-F238E27FC236}">
                <a16:creationId xmlns:a16="http://schemas.microsoft.com/office/drawing/2014/main" id="{CAB8C71D-3172-4785-B01C-57AD4A13E642}"/>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4755" y="950725"/>
            <a:ext cx="2173918" cy="4347836"/>
          </a:xfrm>
          <a:prstGeom prst="rect">
            <a:avLst/>
          </a:prstGeom>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222F14A-4172-4FEF-B90C-7C12041BD7AC}"/>
              </a:ext>
            </a:extLst>
          </p:cNvPr>
          <p:cNvSpPr txBox="1"/>
          <p:nvPr/>
        </p:nvSpPr>
        <p:spPr>
          <a:xfrm>
            <a:off x="1134755" y="5370605"/>
            <a:ext cx="2173918" cy="584775"/>
          </a:xfrm>
          <a:prstGeom prst="rect">
            <a:avLst/>
          </a:prstGeom>
          <a:noFill/>
        </p:spPr>
        <p:txBody>
          <a:bodyPr wrap="square" rtlCol="0">
            <a:spAutoFit/>
          </a:bodyPr>
          <a:lstStyle/>
          <a:p>
            <a:pPr algn="ctr"/>
            <a:r>
              <a:rPr lang="en-US" sz="3200" dirty="0">
                <a:solidFill>
                  <a:schemeClr val="bg1"/>
                </a:solidFill>
                <a:latin typeface="Futura Std Condensed Light" panose="020B0406020204030204" pitchFamily="34" charset="0"/>
              </a:rPr>
              <a:t>Matthew</a:t>
            </a:r>
          </a:p>
        </p:txBody>
      </p:sp>
      <p:pic>
        <p:nvPicPr>
          <p:cNvPr id="12" name="Picture 11" descr="Image result for stick figure woman">
            <a:extLst>
              <a:ext uri="{FF2B5EF4-FFF2-40B4-BE49-F238E27FC236}">
                <a16:creationId xmlns:a16="http://schemas.microsoft.com/office/drawing/2014/main" id="{B10C0752-B90D-4603-B63C-E356909717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8524"/>
          <a:stretch/>
        </p:blipFill>
        <p:spPr bwMode="auto">
          <a:xfrm>
            <a:off x="5835329" y="1133745"/>
            <a:ext cx="1939952" cy="406908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6E93F2D-9656-4B84-8BE4-502EDA2284F3}"/>
              </a:ext>
            </a:extLst>
          </p:cNvPr>
          <p:cNvSpPr txBox="1"/>
          <p:nvPr/>
        </p:nvSpPr>
        <p:spPr>
          <a:xfrm>
            <a:off x="6266839" y="5370605"/>
            <a:ext cx="1076932" cy="584775"/>
          </a:xfrm>
          <a:prstGeom prst="rect">
            <a:avLst/>
          </a:prstGeom>
          <a:noFill/>
        </p:spPr>
        <p:txBody>
          <a:bodyPr wrap="square" rtlCol="0">
            <a:spAutoFit/>
          </a:bodyPr>
          <a:lstStyle/>
          <a:p>
            <a:pPr algn="ctr"/>
            <a:r>
              <a:rPr lang="en-US" sz="3200" dirty="0">
                <a:solidFill>
                  <a:schemeClr val="bg1"/>
                </a:solidFill>
                <a:latin typeface="Futura Std Condensed Light" panose="020B0406020204030204" pitchFamily="34" charset="0"/>
              </a:rPr>
              <a:t>Mark</a:t>
            </a:r>
            <a:endParaRPr lang="en-US" dirty="0">
              <a:solidFill>
                <a:schemeClr val="bg1"/>
              </a:solidFill>
              <a:latin typeface="Futura Std Condensed Light" panose="020B0406020204030204" pitchFamily="34" charset="0"/>
            </a:endParaRPr>
          </a:p>
        </p:txBody>
      </p:sp>
      <p:sp>
        <p:nvSpPr>
          <p:cNvPr id="2" name="TextBox 1">
            <a:extLst>
              <a:ext uri="{FF2B5EF4-FFF2-40B4-BE49-F238E27FC236}">
                <a16:creationId xmlns:a16="http://schemas.microsoft.com/office/drawing/2014/main" id="{57CA7301-549B-46FE-AB31-0B33B5457E1F}"/>
              </a:ext>
            </a:extLst>
          </p:cNvPr>
          <p:cNvSpPr txBox="1"/>
          <p:nvPr/>
        </p:nvSpPr>
        <p:spPr>
          <a:xfrm rot="20154701">
            <a:off x="700587" y="2256208"/>
            <a:ext cx="3042253" cy="1015663"/>
          </a:xfrm>
          <a:prstGeom prst="rect">
            <a:avLst/>
          </a:prstGeom>
          <a:noFill/>
        </p:spPr>
        <p:txBody>
          <a:bodyPr wrap="square" rtlCol="0">
            <a:spAutoFit/>
          </a:bodyPr>
          <a:lstStyle/>
          <a:p>
            <a:pPr algn="ctr"/>
            <a:r>
              <a:rPr lang="en-US" sz="6000" dirty="0">
                <a:solidFill>
                  <a:schemeClr val="bg1"/>
                </a:solidFill>
                <a:effectLst>
                  <a:outerShdw blurRad="38100" dist="38100" dir="2700000" algn="tl">
                    <a:srgbClr val="000000">
                      <a:alpha val="43137"/>
                    </a:srgbClr>
                  </a:outerShdw>
                </a:effectLst>
                <a:latin typeface="Futura Std Condensed Light" panose="020B0406020204030204" pitchFamily="34" charset="0"/>
              </a:rPr>
              <a:t>version</a:t>
            </a:r>
          </a:p>
        </p:txBody>
      </p:sp>
      <p:sp>
        <p:nvSpPr>
          <p:cNvPr id="8" name="TextBox 7">
            <a:extLst>
              <a:ext uri="{FF2B5EF4-FFF2-40B4-BE49-F238E27FC236}">
                <a16:creationId xmlns:a16="http://schemas.microsoft.com/office/drawing/2014/main" id="{4933EB0A-92A2-4B79-AC7D-9A49782446E9}"/>
              </a:ext>
            </a:extLst>
          </p:cNvPr>
          <p:cNvSpPr txBox="1"/>
          <p:nvPr/>
        </p:nvSpPr>
        <p:spPr>
          <a:xfrm rot="20154701">
            <a:off x="5284178" y="2231792"/>
            <a:ext cx="3042253" cy="1015663"/>
          </a:xfrm>
          <a:prstGeom prst="rect">
            <a:avLst/>
          </a:prstGeom>
          <a:noFill/>
        </p:spPr>
        <p:txBody>
          <a:bodyPr wrap="square" rtlCol="0">
            <a:spAutoFit/>
          </a:bodyPr>
          <a:lstStyle/>
          <a:p>
            <a:pPr algn="ctr"/>
            <a:r>
              <a:rPr lang="en-US" sz="6000" dirty="0">
                <a:solidFill>
                  <a:schemeClr val="bg1"/>
                </a:solidFill>
                <a:effectLst>
                  <a:outerShdw blurRad="38100" dist="38100" dir="2700000" algn="tl">
                    <a:srgbClr val="000000">
                      <a:alpha val="43137"/>
                    </a:srgbClr>
                  </a:outerShdw>
                </a:effectLst>
                <a:latin typeface="Futura Std Condensed Light" panose="020B0406020204030204" pitchFamily="34" charset="0"/>
              </a:rPr>
              <a:t>version</a:t>
            </a:r>
          </a:p>
        </p:txBody>
      </p:sp>
    </p:spTree>
    <p:extLst>
      <p:ext uri="{BB962C8B-B14F-4D97-AF65-F5344CB8AC3E}">
        <p14:creationId xmlns:p14="http://schemas.microsoft.com/office/powerpoint/2010/main" val="260572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13316" name="Picture 4" descr="Image result for jerusalem temple clipart">
            <a:extLst>
              <a:ext uri="{FF2B5EF4-FFF2-40B4-BE49-F238E27FC236}">
                <a16:creationId xmlns:a16="http://schemas.microsoft.com/office/drawing/2014/main" id="{5C9E1DDE-9988-4672-9BBA-0EE7CF252A63}"/>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8851" y="1722120"/>
            <a:ext cx="2044930" cy="204493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stick figure man">
            <a:extLst>
              <a:ext uri="{FF2B5EF4-FFF2-40B4-BE49-F238E27FC236}">
                <a16:creationId xmlns:a16="http://schemas.microsoft.com/office/drawing/2014/main" id="{79FAD0D4-7EA5-4D49-8E54-87F2CC2CE683}"/>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5637" y="2500744"/>
            <a:ext cx="598932" cy="1197864"/>
          </a:xfrm>
          <a:prstGeom prst="rect">
            <a:avLst/>
          </a:prstGeom>
          <a:extLst>
            <a:ext uri="{909E8E84-426E-40DD-AFC4-6F175D3DCCD1}">
              <a14:hiddenFill xmlns:a14="http://schemas.microsoft.com/office/drawing/2010/main">
                <a:solidFill>
                  <a:srgbClr val="FFFFFF"/>
                </a:solidFill>
              </a14:hiddenFill>
            </a:ext>
          </a:extLst>
        </p:spPr>
      </p:pic>
      <p:pic>
        <p:nvPicPr>
          <p:cNvPr id="17" name="Picture 4" descr="Image result for stick figure man">
            <a:extLst>
              <a:ext uri="{FF2B5EF4-FFF2-40B4-BE49-F238E27FC236}">
                <a16:creationId xmlns:a16="http://schemas.microsoft.com/office/drawing/2014/main" id="{A58DEAB4-D6B8-43C3-871D-02718C6A6C49}"/>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7968" y="3275630"/>
            <a:ext cx="598932" cy="1197864"/>
          </a:xfrm>
          <a:prstGeom prst="rect">
            <a:avLst/>
          </a:prstGeom>
          <a:extLst>
            <a:ext uri="{909E8E84-426E-40DD-AFC4-6F175D3DCCD1}">
              <a14:hiddenFill xmlns:a14="http://schemas.microsoft.com/office/drawing/2010/main">
                <a:solidFill>
                  <a:srgbClr val="FFFFFF"/>
                </a:solidFill>
              </a14:hiddenFill>
            </a:ext>
          </a:extLst>
        </p:spPr>
      </p:pic>
      <p:pic>
        <p:nvPicPr>
          <p:cNvPr id="18" name="Picture 4" descr="Image result for stick figure man">
            <a:extLst>
              <a:ext uri="{FF2B5EF4-FFF2-40B4-BE49-F238E27FC236}">
                <a16:creationId xmlns:a16="http://schemas.microsoft.com/office/drawing/2014/main" id="{727F52E5-1BEE-4168-9620-EADF5E8B9727}"/>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9373" y="2676698"/>
            <a:ext cx="598932" cy="1197864"/>
          </a:xfrm>
          <a:prstGeom prst="rect">
            <a:avLst/>
          </a:prstGeom>
          <a:extLst>
            <a:ext uri="{909E8E84-426E-40DD-AFC4-6F175D3DCCD1}">
              <a14:hiddenFill xmlns:a14="http://schemas.microsoft.com/office/drawing/2010/main">
                <a:solidFill>
                  <a:srgbClr val="FFFFFF"/>
                </a:solidFill>
              </a14:hiddenFill>
            </a:ext>
          </a:extLst>
        </p:spPr>
      </p:pic>
      <p:pic>
        <p:nvPicPr>
          <p:cNvPr id="19" name="Picture 4" descr="Image result for stick figure man">
            <a:extLst>
              <a:ext uri="{FF2B5EF4-FFF2-40B4-BE49-F238E27FC236}">
                <a16:creationId xmlns:a16="http://schemas.microsoft.com/office/drawing/2014/main" id="{AC82252F-2352-4CD0-985B-ADD0BE661BC0}"/>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14035" y="2337261"/>
            <a:ext cx="598932" cy="1197864"/>
          </a:xfrm>
          <a:prstGeom prst="rect">
            <a:avLst/>
          </a:prstGeom>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EDFB925-2F1C-42B8-8868-4793B5E15440}"/>
              </a:ext>
            </a:extLst>
          </p:cNvPr>
          <p:cNvSpPr/>
          <p:nvPr/>
        </p:nvSpPr>
        <p:spPr>
          <a:xfrm>
            <a:off x="-72044" y="421178"/>
            <a:ext cx="2006139" cy="764771"/>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Demi Cond" panose="020B0706030402020204" pitchFamily="34" charset="0"/>
            </a:endParaRPr>
          </a:p>
        </p:txBody>
      </p:sp>
      <p:sp>
        <p:nvSpPr>
          <p:cNvPr id="5" name="TextBox 4">
            <a:extLst>
              <a:ext uri="{FF2B5EF4-FFF2-40B4-BE49-F238E27FC236}">
                <a16:creationId xmlns:a16="http://schemas.microsoft.com/office/drawing/2014/main" id="{95108E45-0901-465D-AB9E-446427E0B135}"/>
              </a:ext>
            </a:extLst>
          </p:cNvPr>
          <p:cNvSpPr txBox="1"/>
          <p:nvPr/>
        </p:nvSpPr>
        <p:spPr>
          <a:xfrm>
            <a:off x="-21128" y="421178"/>
            <a:ext cx="1934095" cy="584775"/>
          </a:xfrm>
          <a:prstGeom prst="rect">
            <a:avLst/>
          </a:prstGeom>
          <a:noFill/>
        </p:spPr>
        <p:txBody>
          <a:bodyPr wrap="square" rtlCol="0">
            <a:spAutoFit/>
          </a:bodyPr>
          <a:lstStyle/>
          <a:p>
            <a:pPr algn="ctr"/>
            <a:r>
              <a:rPr lang="en-US" sz="3200" dirty="0">
                <a:solidFill>
                  <a:schemeClr val="bg1"/>
                </a:solidFill>
                <a:latin typeface="Franklin Gothic Demi Cond" panose="020B0706030402020204" pitchFamily="34" charset="0"/>
              </a:rPr>
              <a:t>MONDAY</a:t>
            </a:r>
          </a:p>
        </p:txBody>
      </p:sp>
      <p:sp>
        <p:nvSpPr>
          <p:cNvPr id="6" name="TextBox 5">
            <a:extLst>
              <a:ext uri="{FF2B5EF4-FFF2-40B4-BE49-F238E27FC236}">
                <a16:creationId xmlns:a16="http://schemas.microsoft.com/office/drawing/2014/main" id="{EB9D6630-3CA1-4370-9D7C-B8F71EC72F36}"/>
              </a:ext>
            </a:extLst>
          </p:cNvPr>
          <p:cNvSpPr txBox="1"/>
          <p:nvPr/>
        </p:nvSpPr>
        <p:spPr>
          <a:xfrm>
            <a:off x="-21127" y="736312"/>
            <a:ext cx="1934093" cy="461665"/>
          </a:xfrm>
          <a:prstGeom prst="rect">
            <a:avLst/>
          </a:prstGeom>
          <a:noFill/>
        </p:spPr>
        <p:txBody>
          <a:bodyPr wrap="square" rtlCol="0">
            <a:spAutoFit/>
          </a:bodyPr>
          <a:lstStyle/>
          <a:p>
            <a:pPr algn="ctr"/>
            <a:r>
              <a:rPr lang="en-US" sz="2400" dirty="0">
                <a:solidFill>
                  <a:schemeClr val="bg1"/>
                </a:solidFill>
                <a:latin typeface="Futura Std Condensed Light" panose="020B0406020204030204" pitchFamily="34" charset="0"/>
              </a:rPr>
              <a:t>morning</a:t>
            </a:r>
          </a:p>
        </p:txBody>
      </p:sp>
      <p:sp>
        <p:nvSpPr>
          <p:cNvPr id="22" name="TextBox 21">
            <a:extLst>
              <a:ext uri="{FF2B5EF4-FFF2-40B4-BE49-F238E27FC236}">
                <a16:creationId xmlns:a16="http://schemas.microsoft.com/office/drawing/2014/main" id="{74547D31-7934-471A-A45F-CA056AEE6A0E}"/>
              </a:ext>
            </a:extLst>
          </p:cNvPr>
          <p:cNvSpPr txBox="1"/>
          <p:nvPr/>
        </p:nvSpPr>
        <p:spPr>
          <a:xfrm>
            <a:off x="3027219" y="5499947"/>
            <a:ext cx="3089563"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LinotypeZapfino" panose="02000506020000020002" pitchFamily="2" charset="0"/>
                <a:ea typeface="+mn-ea"/>
                <a:cs typeface="+mn-cs"/>
              </a:rPr>
              <a:t>Mark 11:12-25</a:t>
            </a:r>
          </a:p>
        </p:txBody>
      </p:sp>
      <p:pic>
        <p:nvPicPr>
          <p:cNvPr id="25" name="Picture 10" descr="Related image">
            <a:extLst>
              <a:ext uri="{FF2B5EF4-FFF2-40B4-BE49-F238E27FC236}">
                <a16:creationId xmlns:a16="http://schemas.microsoft.com/office/drawing/2014/main" id="{EFD6E6BE-4536-4A3E-8CBC-087D5184E561}"/>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3291173" y="322947"/>
            <a:ext cx="1910888" cy="190451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3D1105C-4B65-43AF-9725-2D8DF348D159}"/>
              </a:ext>
            </a:extLst>
          </p:cNvPr>
          <p:cNvSpPr txBox="1"/>
          <p:nvPr/>
        </p:nvSpPr>
        <p:spPr>
          <a:xfrm>
            <a:off x="0" y="4647507"/>
            <a:ext cx="1934093" cy="523220"/>
          </a:xfrm>
          <a:prstGeom prst="rect">
            <a:avLst/>
          </a:prstGeom>
          <a:noFill/>
        </p:spPr>
        <p:txBody>
          <a:bodyPr wrap="square" rtlCol="0">
            <a:spAutoFit/>
          </a:bodyPr>
          <a:lstStyle/>
          <a:p>
            <a:pPr algn="ctr"/>
            <a:r>
              <a:rPr lang="en-US" sz="2800" dirty="0">
                <a:solidFill>
                  <a:schemeClr val="bg1"/>
                </a:solidFill>
                <a:latin typeface="Franklin Gothic Demi Cond" panose="020B0706030402020204" pitchFamily="34" charset="0"/>
              </a:rPr>
              <a:t>BETHANY</a:t>
            </a:r>
          </a:p>
        </p:txBody>
      </p:sp>
      <p:sp>
        <p:nvSpPr>
          <p:cNvPr id="27" name="TextBox 26">
            <a:extLst>
              <a:ext uri="{FF2B5EF4-FFF2-40B4-BE49-F238E27FC236}">
                <a16:creationId xmlns:a16="http://schemas.microsoft.com/office/drawing/2014/main" id="{AE1F22C2-A9E0-44E5-BB6B-843B6EDCEFDD}"/>
              </a:ext>
            </a:extLst>
          </p:cNvPr>
          <p:cNvSpPr txBox="1"/>
          <p:nvPr/>
        </p:nvSpPr>
        <p:spPr>
          <a:xfrm>
            <a:off x="6738851" y="3874562"/>
            <a:ext cx="1934093" cy="523220"/>
          </a:xfrm>
          <a:prstGeom prst="rect">
            <a:avLst/>
          </a:prstGeom>
          <a:noFill/>
        </p:spPr>
        <p:txBody>
          <a:bodyPr wrap="square" rtlCol="0">
            <a:spAutoFit/>
          </a:bodyPr>
          <a:lstStyle/>
          <a:p>
            <a:pPr algn="ctr"/>
            <a:r>
              <a:rPr lang="en-US" sz="2800" dirty="0">
                <a:solidFill>
                  <a:schemeClr val="bg1"/>
                </a:solidFill>
                <a:latin typeface="Franklin Gothic Demi Cond" panose="020B0706030402020204" pitchFamily="34" charset="0"/>
              </a:rPr>
              <a:t>TEMPLE</a:t>
            </a:r>
          </a:p>
        </p:txBody>
      </p:sp>
    </p:spTree>
    <p:extLst>
      <p:ext uri="{BB962C8B-B14F-4D97-AF65-F5344CB8AC3E}">
        <p14:creationId xmlns:p14="http://schemas.microsoft.com/office/powerpoint/2010/main" val="183439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500"/>
                                        <p:tgtEl>
                                          <p:spTgt spid="1331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22" grpId="0"/>
      <p:bldP spid="9"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13316" name="Picture 4" descr="Image result for jerusalem temple clipart">
            <a:extLst>
              <a:ext uri="{FF2B5EF4-FFF2-40B4-BE49-F238E27FC236}">
                <a16:creationId xmlns:a16="http://schemas.microsoft.com/office/drawing/2014/main" id="{5C9E1DDE-9988-4672-9BBA-0EE7CF252A63}"/>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8851" y="1722120"/>
            <a:ext cx="2044930" cy="204493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stick figure man">
            <a:extLst>
              <a:ext uri="{FF2B5EF4-FFF2-40B4-BE49-F238E27FC236}">
                <a16:creationId xmlns:a16="http://schemas.microsoft.com/office/drawing/2014/main" id="{79FAD0D4-7EA5-4D49-8E54-87F2CC2CE683}"/>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25686" y="2008320"/>
            <a:ext cx="365760" cy="731520"/>
          </a:xfrm>
          <a:prstGeom prst="rect">
            <a:avLst/>
          </a:prstGeom>
          <a:extLst>
            <a:ext uri="{909E8E84-426E-40DD-AFC4-6F175D3DCCD1}">
              <a14:hiddenFill xmlns:a14="http://schemas.microsoft.com/office/drawing/2010/main">
                <a:solidFill>
                  <a:srgbClr val="FFFFFF"/>
                </a:solidFill>
              </a14:hiddenFill>
            </a:ext>
          </a:extLst>
        </p:spPr>
      </p:pic>
      <p:pic>
        <p:nvPicPr>
          <p:cNvPr id="17" name="Picture 4" descr="Image result for stick figure man">
            <a:extLst>
              <a:ext uri="{FF2B5EF4-FFF2-40B4-BE49-F238E27FC236}">
                <a16:creationId xmlns:a16="http://schemas.microsoft.com/office/drawing/2014/main" id="{A58DEAB4-D6B8-43C3-871D-02718C6A6C49}"/>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64864" y="2520695"/>
            <a:ext cx="365760" cy="731520"/>
          </a:xfrm>
          <a:prstGeom prst="rect">
            <a:avLst/>
          </a:prstGeom>
          <a:extLst>
            <a:ext uri="{909E8E84-426E-40DD-AFC4-6F175D3DCCD1}">
              <a14:hiddenFill xmlns:a14="http://schemas.microsoft.com/office/drawing/2010/main">
                <a:solidFill>
                  <a:srgbClr val="FFFFFF"/>
                </a:solidFill>
              </a14:hiddenFill>
            </a:ext>
          </a:extLst>
        </p:spPr>
      </p:pic>
      <p:pic>
        <p:nvPicPr>
          <p:cNvPr id="18" name="Picture 4" descr="Image result for stick figure man">
            <a:extLst>
              <a:ext uri="{FF2B5EF4-FFF2-40B4-BE49-F238E27FC236}">
                <a16:creationId xmlns:a16="http://schemas.microsoft.com/office/drawing/2014/main" id="{727F52E5-1BEE-4168-9620-EADF5E8B9727}"/>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47744" y="2111571"/>
            <a:ext cx="365760" cy="731520"/>
          </a:xfrm>
          <a:prstGeom prst="rect">
            <a:avLst/>
          </a:prstGeom>
          <a:extLst>
            <a:ext uri="{909E8E84-426E-40DD-AFC4-6F175D3DCCD1}">
              <a14:hiddenFill xmlns:a14="http://schemas.microsoft.com/office/drawing/2010/main">
                <a:solidFill>
                  <a:srgbClr val="FFFFFF"/>
                </a:solidFill>
              </a14:hiddenFill>
            </a:ext>
          </a:extLst>
        </p:spPr>
      </p:pic>
      <p:pic>
        <p:nvPicPr>
          <p:cNvPr id="19" name="Picture 4" descr="Image result for stick figure man">
            <a:extLst>
              <a:ext uri="{FF2B5EF4-FFF2-40B4-BE49-F238E27FC236}">
                <a16:creationId xmlns:a16="http://schemas.microsoft.com/office/drawing/2014/main" id="{AC82252F-2352-4CD0-985B-ADD0BE661BC0}"/>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69802" y="1941575"/>
            <a:ext cx="365760" cy="731520"/>
          </a:xfrm>
          <a:prstGeom prst="rect">
            <a:avLst/>
          </a:prstGeom>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EDFB925-2F1C-42B8-8868-4793B5E15440}"/>
              </a:ext>
            </a:extLst>
          </p:cNvPr>
          <p:cNvSpPr/>
          <p:nvPr/>
        </p:nvSpPr>
        <p:spPr>
          <a:xfrm>
            <a:off x="-72044" y="421178"/>
            <a:ext cx="2006139" cy="764771"/>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Demi Cond" panose="020B0706030402020204" pitchFamily="34" charset="0"/>
            </a:endParaRPr>
          </a:p>
        </p:txBody>
      </p:sp>
      <p:sp>
        <p:nvSpPr>
          <p:cNvPr id="5" name="TextBox 4">
            <a:extLst>
              <a:ext uri="{FF2B5EF4-FFF2-40B4-BE49-F238E27FC236}">
                <a16:creationId xmlns:a16="http://schemas.microsoft.com/office/drawing/2014/main" id="{95108E45-0901-465D-AB9E-446427E0B135}"/>
              </a:ext>
            </a:extLst>
          </p:cNvPr>
          <p:cNvSpPr txBox="1"/>
          <p:nvPr/>
        </p:nvSpPr>
        <p:spPr>
          <a:xfrm>
            <a:off x="-21128" y="421178"/>
            <a:ext cx="1934095" cy="584775"/>
          </a:xfrm>
          <a:prstGeom prst="rect">
            <a:avLst/>
          </a:prstGeom>
          <a:noFill/>
        </p:spPr>
        <p:txBody>
          <a:bodyPr wrap="square" rtlCol="0">
            <a:spAutoFit/>
          </a:bodyPr>
          <a:lstStyle/>
          <a:p>
            <a:pPr algn="ctr"/>
            <a:r>
              <a:rPr lang="en-US" sz="3200" dirty="0">
                <a:solidFill>
                  <a:schemeClr val="bg1"/>
                </a:solidFill>
                <a:latin typeface="Franklin Gothic Demi Cond" panose="020B0706030402020204" pitchFamily="34" charset="0"/>
              </a:rPr>
              <a:t>MONDAY</a:t>
            </a:r>
          </a:p>
        </p:txBody>
      </p:sp>
      <p:sp>
        <p:nvSpPr>
          <p:cNvPr id="6" name="TextBox 5">
            <a:extLst>
              <a:ext uri="{FF2B5EF4-FFF2-40B4-BE49-F238E27FC236}">
                <a16:creationId xmlns:a16="http://schemas.microsoft.com/office/drawing/2014/main" id="{EB9D6630-3CA1-4370-9D7C-B8F71EC72F36}"/>
              </a:ext>
            </a:extLst>
          </p:cNvPr>
          <p:cNvSpPr txBox="1"/>
          <p:nvPr/>
        </p:nvSpPr>
        <p:spPr>
          <a:xfrm>
            <a:off x="-21127" y="736312"/>
            <a:ext cx="1934093" cy="461665"/>
          </a:xfrm>
          <a:prstGeom prst="rect">
            <a:avLst/>
          </a:prstGeom>
          <a:noFill/>
        </p:spPr>
        <p:txBody>
          <a:bodyPr wrap="square" rtlCol="0">
            <a:spAutoFit/>
          </a:bodyPr>
          <a:lstStyle/>
          <a:p>
            <a:pPr algn="ctr"/>
            <a:r>
              <a:rPr lang="en-US" sz="2400" dirty="0">
                <a:solidFill>
                  <a:schemeClr val="bg1"/>
                </a:solidFill>
                <a:latin typeface="Futura Std Condensed Light" panose="020B0406020204030204" pitchFamily="34" charset="0"/>
              </a:rPr>
              <a:t>morning</a:t>
            </a:r>
          </a:p>
        </p:txBody>
      </p:sp>
      <p:sp>
        <p:nvSpPr>
          <p:cNvPr id="22" name="TextBox 21">
            <a:extLst>
              <a:ext uri="{FF2B5EF4-FFF2-40B4-BE49-F238E27FC236}">
                <a16:creationId xmlns:a16="http://schemas.microsoft.com/office/drawing/2014/main" id="{74547D31-7934-471A-A45F-CA056AEE6A0E}"/>
              </a:ext>
            </a:extLst>
          </p:cNvPr>
          <p:cNvSpPr txBox="1"/>
          <p:nvPr/>
        </p:nvSpPr>
        <p:spPr>
          <a:xfrm>
            <a:off x="3027219" y="5499947"/>
            <a:ext cx="3089563"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LinotypeZapfino" panose="02000506020000020002" pitchFamily="2" charset="0"/>
                <a:ea typeface="+mn-ea"/>
                <a:cs typeface="+mn-cs"/>
              </a:rPr>
              <a:t>Mark 11:12-25</a:t>
            </a:r>
          </a:p>
        </p:txBody>
      </p:sp>
      <p:pic>
        <p:nvPicPr>
          <p:cNvPr id="12" name="Picture 10" descr="Related image">
            <a:extLst>
              <a:ext uri="{FF2B5EF4-FFF2-40B4-BE49-F238E27FC236}">
                <a16:creationId xmlns:a16="http://schemas.microsoft.com/office/drawing/2014/main" id="{4AC3D8D2-095F-4974-A41E-67C787BC44C9}"/>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3291173" y="322947"/>
            <a:ext cx="1910888" cy="1904518"/>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Oval 1">
            <a:extLst>
              <a:ext uri="{FF2B5EF4-FFF2-40B4-BE49-F238E27FC236}">
                <a16:creationId xmlns:a16="http://schemas.microsoft.com/office/drawing/2014/main" id="{33387819-90C8-401E-BBA7-797A2BD8C104}"/>
              </a:ext>
            </a:extLst>
          </p:cNvPr>
          <p:cNvSpPr/>
          <p:nvPr/>
        </p:nvSpPr>
        <p:spPr>
          <a:xfrm rot="10800000" flipH="1">
            <a:off x="3374326" y="2640813"/>
            <a:ext cx="2177959" cy="1222803"/>
          </a:xfrm>
          <a:prstGeom prst="wedgeEllipseCallou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999964B-8A89-4019-9D6A-90AF063C6CCA}"/>
              </a:ext>
            </a:extLst>
          </p:cNvPr>
          <p:cNvSpPr txBox="1"/>
          <p:nvPr/>
        </p:nvSpPr>
        <p:spPr>
          <a:xfrm>
            <a:off x="3440840" y="2830258"/>
            <a:ext cx="2044930" cy="830997"/>
          </a:xfrm>
          <a:prstGeom prst="rect">
            <a:avLst/>
          </a:prstGeom>
          <a:noFill/>
        </p:spPr>
        <p:txBody>
          <a:bodyPr wrap="square" rtlCol="0">
            <a:spAutoFit/>
          </a:bodyPr>
          <a:lstStyle/>
          <a:p>
            <a:pPr algn="ctr"/>
            <a:r>
              <a:rPr lang="en-US" sz="2300" dirty="0">
                <a:solidFill>
                  <a:schemeClr val="bg1"/>
                </a:solidFill>
                <a:effectLst>
                  <a:outerShdw blurRad="38100" dist="38100" dir="2700000" algn="tl">
                    <a:srgbClr val="000000">
                      <a:alpha val="43137"/>
                    </a:srgbClr>
                  </a:outerShdw>
                </a:effectLst>
                <a:latin typeface="Futura Std Condensed Light" panose="020B0406020204030204" pitchFamily="34" charset="0"/>
              </a:rPr>
              <a:t>Let no one eat fruit from you ever again.</a:t>
            </a:r>
          </a:p>
        </p:txBody>
      </p:sp>
      <p:sp>
        <p:nvSpPr>
          <p:cNvPr id="16" name="TextBox 15">
            <a:extLst>
              <a:ext uri="{FF2B5EF4-FFF2-40B4-BE49-F238E27FC236}">
                <a16:creationId xmlns:a16="http://schemas.microsoft.com/office/drawing/2014/main" id="{80243830-D05F-4B02-81AA-82197D662798}"/>
              </a:ext>
            </a:extLst>
          </p:cNvPr>
          <p:cNvSpPr txBox="1"/>
          <p:nvPr/>
        </p:nvSpPr>
        <p:spPr>
          <a:xfrm>
            <a:off x="0" y="4647507"/>
            <a:ext cx="1934093" cy="523220"/>
          </a:xfrm>
          <a:prstGeom prst="rect">
            <a:avLst/>
          </a:prstGeom>
          <a:noFill/>
        </p:spPr>
        <p:txBody>
          <a:bodyPr wrap="square" rtlCol="0">
            <a:spAutoFit/>
          </a:bodyPr>
          <a:lstStyle/>
          <a:p>
            <a:pPr algn="ctr"/>
            <a:r>
              <a:rPr lang="en-US" sz="2800" dirty="0">
                <a:solidFill>
                  <a:schemeClr val="bg1"/>
                </a:solidFill>
                <a:latin typeface="Franklin Gothic Demi Cond" panose="020B0706030402020204" pitchFamily="34" charset="0"/>
              </a:rPr>
              <a:t>BETHANY</a:t>
            </a:r>
          </a:p>
        </p:txBody>
      </p:sp>
      <p:sp>
        <p:nvSpPr>
          <p:cNvPr id="20" name="TextBox 19">
            <a:extLst>
              <a:ext uri="{FF2B5EF4-FFF2-40B4-BE49-F238E27FC236}">
                <a16:creationId xmlns:a16="http://schemas.microsoft.com/office/drawing/2014/main" id="{EC6DC303-BCC6-4D8E-A582-3A65CFAF51F3}"/>
              </a:ext>
            </a:extLst>
          </p:cNvPr>
          <p:cNvSpPr txBox="1"/>
          <p:nvPr/>
        </p:nvSpPr>
        <p:spPr>
          <a:xfrm>
            <a:off x="6738851" y="3874562"/>
            <a:ext cx="1934093" cy="523220"/>
          </a:xfrm>
          <a:prstGeom prst="rect">
            <a:avLst/>
          </a:prstGeom>
          <a:noFill/>
        </p:spPr>
        <p:txBody>
          <a:bodyPr wrap="square" rtlCol="0">
            <a:spAutoFit/>
          </a:bodyPr>
          <a:lstStyle/>
          <a:p>
            <a:pPr algn="ctr"/>
            <a:r>
              <a:rPr lang="en-US" sz="2800" dirty="0">
                <a:solidFill>
                  <a:schemeClr val="bg1"/>
                </a:solidFill>
                <a:latin typeface="Franklin Gothic Demi Cond" panose="020B0706030402020204" pitchFamily="34" charset="0"/>
              </a:rPr>
              <a:t>TEMPLE</a:t>
            </a:r>
          </a:p>
        </p:txBody>
      </p:sp>
    </p:spTree>
    <p:extLst>
      <p:ext uri="{BB962C8B-B14F-4D97-AF65-F5344CB8AC3E}">
        <p14:creationId xmlns:p14="http://schemas.microsoft.com/office/powerpoint/2010/main" val="1795107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13316" name="Picture 4" descr="Image result for jerusalem temple clipart">
            <a:extLst>
              <a:ext uri="{FF2B5EF4-FFF2-40B4-BE49-F238E27FC236}">
                <a16:creationId xmlns:a16="http://schemas.microsoft.com/office/drawing/2014/main" id="{5C9E1DDE-9988-4672-9BBA-0EE7CF252A63}"/>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8851" y="1722120"/>
            <a:ext cx="2044930" cy="204493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stick figure man">
            <a:extLst>
              <a:ext uri="{FF2B5EF4-FFF2-40B4-BE49-F238E27FC236}">
                <a16:creationId xmlns:a16="http://schemas.microsoft.com/office/drawing/2014/main" id="{79FAD0D4-7EA5-4D49-8E54-87F2CC2CE683}"/>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25686" y="2008320"/>
            <a:ext cx="365760" cy="731520"/>
          </a:xfrm>
          <a:prstGeom prst="rect">
            <a:avLst/>
          </a:prstGeom>
          <a:extLst>
            <a:ext uri="{909E8E84-426E-40DD-AFC4-6F175D3DCCD1}">
              <a14:hiddenFill xmlns:a14="http://schemas.microsoft.com/office/drawing/2010/main">
                <a:solidFill>
                  <a:srgbClr val="FFFFFF"/>
                </a:solidFill>
              </a14:hiddenFill>
            </a:ext>
          </a:extLst>
        </p:spPr>
      </p:pic>
      <p:pic>
        <p:nvPicPr>
          <p:cNvPr id="17" name="Picture 4" descr="Image result for stick figure man">
            <a:extLst>
              <a:ext uri="{FF2B5EF4-FFF2-40B4-BE49-F238E27FC236}">
                <a16:creationId xmlns:a16="http://schemas.microsoft.com/office/drawing/2014/main" id="{A58DEAB4-D6B8-43C3-871D-02718C6A6C49}"/>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64864" y="2520695"/>
            <a:ext cx="365760" cy="731520"/>
          </a:xfrm>
          <a:prstGeom prst="rect">
            <a:avLst/>
          </a:prstGeom>
          <a:extLst>
            <a:ext uri="{909E8E84-426E-40DD-AFC4-6F175D3DCCD1}">
              <a14:hiddenFill xmlns:a14="http://schemas.microsoft.com/office/drawing/2010/main">
                <a:solidFill>
                  <a:srgbClr val="FFFFFF"/>
                </a:solidFill>
              </a14:hiddenFill>
            </a:ext>
          </a:extLst>
        </p:spPr>
      </p:pic>
      <p:pic>
        <p:nvPicPr>
          <p:cNvPr id="18" name="Picture 4" descr="Image result for stick figure man">
            <a:extLst>
              <a:ext uri="{FF2B5EF4-FFF2-40B4-BE49-F238E27FC236}">
                <a16:creationId xmlns:a16="http://schemas.microsoft.com/office/drawing/2014/main" id="{727F52E5-1BEE-4168-9620-EADF5E8B9727}"/>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47744" y="2111571"/>
            <a:ext cx="365760" cy="731520"/>
          </a:xfrm>
          <a:prstGeom prst="rect">
            <a:avLst/>
          </a:prstGeom>
          <a:extLst>
            <a:ext uri="{909E8E84-426E-40DD-AFC4-6F175D3DCCD1}">
              <a14:hiddenFill xmlns:a14="http://schemas.microsoft.com/office/drawing/2010/main">
                <a:solidFill>
                  <a:srgbClr val="FFFFFF"/>
                </a:solidFill>
              </a14:hiddenFill>
            </a:ext>
          </a:extLst>
        </p:spPr>
      </p:pic>
      <p:pic>
        <p:nvPicPr>
          <p:cNvPr id="19" name="Picture 4" descr="Image result for stick figure man">
            <a:extLst>
              <a:ext uri="{FF2B5EF4-FFF2-40B4-BE49-F238E27FC236}">
                <a16:creationId xmlns:a16="http://schemas.microsoft.com/office/drawing/2014/main" id="{AC82252F-2352-4CD0-985B-ADD0BE661BC0}"/>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69802" y="1941575"/>
            <a:ext cx="365760" cy="731520"/>
          </a:xfrm>
          <a:prstGeom prst="rect">
            <a:avLst/>
          </a:prstGeom>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EDFB925-2F1C-42B8-8868-4793B5E15440}"/>
              </a:ext>
            </a:extLst>
          </p:cNvPr>
          <p:cNvSpPr/>
          <p:nvPr/>
        </p:nvSpPr>
        <p:spPr>
          <a:xfrm>
            <a:off x="-72044" y="421178"/>
            <a:ext cx="2006139" cy="764771"/>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Demi Cond" panose="020B0706030402020204" pitchFamily="34" charset="0"/>
            </a:endParaRPr>
          </a:p>
        </p:txBody>
      </p:sp>
      <p:sp>
        <p:nvSpPr>
          <p:cNvPr id="5" name="TextBox 4">
            <a:extLst>
              <a:ext uri="{FF2B5EF4-FFF2-40B4-BE49-F238E27FC236}">
                <a16:creationId xmlns:a16="http://schemas.microsoft.com/office/drawing/2014/main" id="{95108E45-0901-465D-AB9E-446427E0B135}"/>
              </a:ext>
            </a:extLst>
          </p:cNvPr>
          <p:cNvSpPr txBox="1"/>
          <p:nvPr/>
        </p:nvSpPr>
        <p:spPr>
          <a:xfrm>
            <a:off x="-21128" y="421178"/>
            <a:ext cx="1934095" cy="584775"/>
          </a:xfrm>
          <a:prstGeom prst="rect">
            <a:avLst/>
          </a:prstGeom>
          <a:noFill/>
        </p:spPr>
        <p:txBody>
          <a:bodyPr wrap="square" rtlCol="0">
            <a:spAutoFit/>
          </a:bodyPr>
          <a:lstStyle/>
          <a:p>
            <a:pPr algn="ctr"/>
            <a:r>
              <a:rPr lang="en-US" sz="3200" dirty="0">
                <a:solidFill>
                  <a:schemeClr val="bg1"/>
                </a:solidFill>
                <a:latin typeface="Franklin Gothic Demi Cond" panose="020B0706030402020204" pitchFamily="34" charset="0"/>
              </a:rPr>
              <a:t>MONDAY</a:t>
            </a:r>
          </a:p>
        </p:txBody>
      </p:sp>
      <p:sp>
        <p:nvSpPr>
          <p:cNvPr id="6" name="TextBox 5">
            <a:extLst>
              <a:ext uri="{FF2B5EF4-FFF2-40B4-BE49-F238E27FC236}">
                <a16:creationId xmlns:a16="http://schemas.microsoft.com/office/drawing/2014/main" id="{EB9D6630-3CA1-4370-9D7C-B8F71EC72F36}"/>
              </a:ext>
            </a:extLst>
          </p:cNvPr>
          <p:cNvSpPr txBox="1"/>
          <p:nvPr/>
        </p:nvSpPr>
        <p:spPr>
          <a:xfrm>
            <a:off x="-21127" y="736312"/>
            <a:ext cx="1934093" cy="461665"/>
          </a:xfrm>
          <a:prstGeom prst="rect">
            <a:avLst/>
          </a:prstGeom>
          <a:noFill/>
        </p:spPr>
        <p:txBody>
          <a:bodyPr wrap="square" rtlCol="0">
            <a:spAutoFit/>
          </a:bodyPr>
          <a:lstStyle/>
          <a:p>
            <a:pPr algn="ctr"/>
            <a:r>
              <a:rPr lang="en-US" sz="2400" dirty="0">
                <a:solidFill>
                  <a:schemeClr val="bg1"/>
                </a:solidFill>
                <a:latin typeface="Futura Std Condensed Light" panose="020B0406020204030204" pitchFamily="34" charset="0"/>
              </a:rPr>
              <a:t>morning</a:t>
            </a:r>
          </a:p>
        </p:txBody>
      </p:sp>
      <p:sp>
        <p:nvSpPr>
          <p:cNvPr id="22" name="TextBox 21">
            <a:extLst>
              <a:ext uri="{FF2B5EF4-FFF2-40B4-BE49-F238E27FC236}">
                <a16:creationId xmlns:a16="http://schemas.microsoft.com/office/drawing/2014/main" id="{74547D31-7934-471A-A45F-CA056AEE6A0E}"/>
              </a:ext>
            </a:extLst>
          </p:cNvPr>
          <p:cNvSpPr txBox="1"/>
          <p:nvPr/>
        </p:nvSpPr>
        <p:spPr>
          <a:xfrm>
            <a:off x="3027219" y="5499947"/>
            <a:ext cx="3089563"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LinotypeZapfino" panose="02000506020000020002" pitchFamily="2" charset="0"/>
                <a:ea typeface="+mn-ea"/>
                <a:cs typeface="+mn-cs"/>
              </a:rPr>
              <a:t>Mark 11:12-25</a:t>
            </a:r>
          </a:p>
        </p:txBody>
      </p:sp>
      <p:pic>
        <p:nvPicPr>
          <p:cNvPr id="12" name="Picture 10" descr="Related image">
            <a:extLst>
              <a:ext uri="{FF2B5EF4-FFF2-40B4-BE49-F238E27FC236}">
                <a16:creationId xmlns:a16="http://schemas.microsoft.com/office/drawing/2014/main" id="{4AC3D8D2-095F-4974-A41E-67C787BC44C9}"/>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3291173" y="322947"/>
            <a:ext cx="1910888" cy="190451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0243830-D05F-4B02-81AA-82197D662798}"/>
              </a:ext>
            </a:extLst>
          </p:cNvPr>
          <p:cNvSpPr txBox="1"/>
          <p:nvPr/>
        </p:nvSpPr>
        <p:spPr>
          <a:xfrm>
            <a:off x="0" y="4647507"/>
            <a:ext cx="1934093" cy="523220"/>
          </a:xfrm>
          <a:prstGeom prst="rect">
            <a:avLst/>
          </a:prstGeom>
          <a:noFill/>
        </p:spPr>
        <p:txBody>
          <a:bodyPr wrap="square" rtlCol="0">
            <a:spAutoFit/>
          </a:bodyPr>
          <a:lstStyle/>
          <a:p>
            <a:pPr algn="ctr"/>
            <a:r>
              <a:rPr lang="en-US" sz="2800" dirty="0">
                <a:solidFill>
                  <a:schemeClr val="bg1"/>
                </a:solidFill>
                <a:latin typeface="Franklin Gothic Demi Cond" panose="020B0706030402020204" pitchFamily="34" charset="0"/>
              </a:rPr>
              <a:t>BETHANY</a:t>
            </a:r>
          </a:p>
        </p:txBody>
      </p:sp>
      <p:sp>
        <p:nvSpPr>
          <p:cNvPr id="20" name="TextBox 19">
            <a:extLst>
              <a:ext uri="{FF2B5EF4-FFF2-40B4-BE49-F238E27FC236}">
                <a16:creationId xmlns:a16="http://schemas.microsoft.com/office/drawing/2014/main" id="{EC6DC303-BCC6-4D8E-A582-3A65CFAF51F3}"/>
              </a:ext>
            </a:extLst>
          </p:cNvPr>
          <p:cNvSpPr txBox="1"/>
          <p:nvPr/>
        </p:nvSpPr>
        <p:spPr>
          <a:xfrm>
            <a:off x="6738851" y="3874562"/>
            <a:ext cx="1934093" cy="523220"/>
          </a:xfrm>
          <a:prstGeom prst="rect">
            <a:avLst/>
          </a:prstGeom>
          <a:noFill/>
        </p:spPr>
        <p:txBody>
          <a:bodyPr wrap="square" rtlCol="0">
            <a:spAutoFit/>
          </a:bodyPr>
          <a:lstStyle/>
          <a:p>
            <a:pPr algn="ctr"/>
            <a:r>
              <a:rPr lang="en-US" sz="2800" dirty="0">
                <a:solidFill>
                  <a:schemeClr val="bg1"/>
                </a:solidFill>
                <a:latin typeface="Franklin Gothic Demi Cond" panose="020B0706030402020204" pitchFamily="34" charset="0"/>
              </a:rPr>
              <a:t>TEMPLE</a:t>
            </a:r>
          </a:p>
        </p:txBody>
      </p:sp>
    </p:spTree>
    <p:extLst>
      <p:ext uri="{BB962C8B-B14F-4D97-AF65-F5344CB8AC3E}">
        <p14:creationId xmlns:p14="http://schemas.microsoft.com/office/powerpoint/2010/main" val="192905595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13316" name="Picture 4" descr="Image result for jerusalem temple clipart">
            <a:extLst>
              <a:ext uri="{FF2B5EF4-FFF2-40B4-BE49-F238E27FC236}">
                <a16:creationId xmlns:a16="http://schemas.microsoft.com/office/drawing/2014/main" id="{5C9E1DDE-9988-4672-9BBA-0EE7CF252A63}"/>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8851" y="1722120"/>
            <a:ext cx="2044930" cy="20449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EDFB925-2F1C-42B8-8868-4793B5E15440}"/>
              </a:ext>
            </a:extLst>
          </p:cNvPr>
          <p:cNvSpPr/>
          <p:nvPr/>
        </p:nvSpPr>
        <p:spPr>
          <a:xfrm>
            <a:off x="-72044" y="421178"/>
            <a:ext cx="2006139" cy="764771"/>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Demi Cond" panose="020B0706030402020204" pitchFamily="34" charset="0"/>
            </a:endParaRPr>
          </a:p>
        </p:txBody>
      </p:sp>
      <p:sp>
        <p:nvSpPr>
          <p:cNvPr id="5" name="TextBox 4">
            <a:extLst>
              <a:ext uri="{FF2B5EF4-FFF2-40B4-BE49-F238E27FC236}">
                <a16:creationId xmlns:a16="http://schemas.microsoft.com/office/drawing/2014/main" id="{95108E45-0901-465D-AB9E-446427E0B135}"/>
              </a:ext>
            </a:extLst>
          </p:cNvPr>
          <p:cNvSpPr txBox="1"/>
          <p:nvPr/>
        </p:nvSpPr>
        <p:spPr>
          <a:xfrm>
            <a:off x="-21128" y="421178"/>
            <a:ext cx="1934095" cy="584775"/>
          </a:xfrm>
          <a:prstGeom prst="rect">
            <a:avLst/>
          </a:prstGeom>
          <a:noFill/>
        </p:spPr>
        <p:txBody>
          <a:bodyPr wrap="square" rtlCol="0">
            <a:spAutoFit/>
          </a:bodyPr>
          <a:lstStyle/>
          <a:p>
            <a:pPr algn="ctr"/>
            <a:r>
              <a:rPr lang="en-US" sz="3200" dirty="0">
                <a:solidFill>
                  <a:schemeClr val="bg1"/>
                </a:solidFill>
                <a:latin typeface="Franklin Gothic Demi Cond" panose="020B0706030402020204" pitchFamily="34" charset="0"/>
              </a:rPr>
              <a:t>MONDAY</a:t>
            </a:r>
          </a:p>
        </p:txBody>
      </p:sp>
      <p:sp>
        <p:nvSpPr>
          <p:cNvPr id="6" name="TextBox 5">
            <a:extLst>
              <a:ext uri="{FF2B5EF4-FFF2-40B4-BE49-F238E27FC236}">
                <a16:creationId xmlns:a16="http://schemas.microsoft.com/office/drawing/2014/main" id="{EB9D6630-3CA1-4370-9D7C-B8F71EC72F36}"/>
              </a:ext>
            </a:extLst>
          </p:cNvPr>
          <p:cNvSpPr txBox="1"/>
          <p:nvPr/>
        </p:nvSpPr>
        <p:spPr>
          <a:xfrm>
            <a:off x="-21127" y="736312"/>
            <a:ext cx="1934093" cy="461665"/>
          </a:xfrm>
          <a:prstGeom prst="rect">
            <a:avLst/>
          </a:prstGeom>
          <a:noFill/>
        </p:spPr>
        <p:txBody>
          <a:bodyPr wrap="square" rtlCol="0">
            <a:spAutoFit/>
          </a:bodyPr>
          <a:lstStyle/>
          <a:p>
            <a:pPr algn="ctr"/>
            <a:r>
              <a:rPr lang="en-US" sz="2400" dirty="0">
                <a:solidFill>
                  <a:schemeClr val="bg1"/>
                </a:solidFill>
                <a:latin typeface="Futura Std Condensed Light" panose="020B0406020204030204" pitchFamily="34" charset="0"/>
              </a:rPr>
              <a:t>morning</a:t>
            </a:r>
          </a:p>
        </p:txBody>
      </p:sp>
      <p:sp>
        <p:nvSpPr>
          <p:cNvPr id="22" name="TextBox 21">
            <a:extLst>
              <a:ext uri="{FF2B5EF4-FFF2-40B4-BE49-F238E27FC236}">
                <a16:creationId xmlns:a16="http://schemas.microsoft.com/office/drawing/2014/main" id="{74547D31-7934-471A-A45F-CA056AEE6A0E}"/>
              </a:ext>
            </a:extLst>
          </p:cNvPr>
          <p:cNvSpPr txBox="1"/>
          <p:nvPr/>
        </p:nvSpPr>
        <p:spPr>
          <a:xfrm>
            <a:off x="3027219" y="5499947"/>
            <a:ext cx="3089563"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LinotypeZapfino" panose="02000506020000020002" pitchFamily="2" charset="0"/>
                <a:ea typeface="+mn-ea"/>
                <a:cs typeface="+mn-cs"/>
              </a:rPr>
              <a:t>Mark 11:12-25</a:t>
            </a:r>
          </a:p>
        </p:txBody>
      </p:sp>
      <p:pic>
        <p:nvPicPr>
          <p:cNvPr id="13" name="Picture 10" descr="Related image">
            <a:extLst>
              <a:ext uri="{FF2B5EF4-FFF2-40B4-BE49-F238E27FC236}">
                <a16:creationId xmlns:a16="http://schemas.microsoft.com/office/drawing/2014/main" id="{D43B3B98-82E8-493B-87BF-F0511B0B2125}"/>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291173" y="322947"/>
            <a:ext cx="1910888" cy="19045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stick figure man">
            <a:extLst>
              <a:ext uri="{FF2B5EF4-FFF2-40B4-BE49-F238E27FC236}">
                <a16:creationId xmlns:a16="http://schemas.microsoft.com/office/drawing/2014/main" id="{89B6A6EA-05E8-469E-BFA6-5D94A9D836CA}"/>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34894" y="3726283"/>
            <a:ext cx="365760" cy="731520"/>
          </a:xfrm>
          <a:prstGeom prst="rect">
            <a:avLst/>
          </a:prstGeom>
          <a:extLst>
            <a:ext uri="{909E8E84-426E-40DD-AFC4-6F175D3DCCD1}">
              <a14:hiddenFill xmlns:a14="http://schemas.microsoft.com/office/drawing/2010/main">
                <a:solidFill>
                  <a:srgbClr val="FFFFFF"/>
                </a:solidFill>
              </a14:hiddenFill>
            </a:ext>
          </a:extLst>
        </p:spPr>
      </p:pic>
      <p:pic>
        <p:nvPicPr>
          <p:cNvPr id="16" name="Picture 4" descr="Image result for stick figure man">
            <a:extLst>
              <a:ext uri="{FF2B5EF4-FFF2-40B4-BE49-F238E27FC236}">
                <a16:creationId xmlns:a16="http://schemas.microsoft.com/office/drawing/2014/main" id="{142CAAED-B0E4-4711-A16C-91EC94D9F9F9}"/>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74072" y="4238658"/>
            <a:ext cx="365760" cy="731520"/>
          </a:xfrm>
          <a:prstGeom prst="rect">
            <a:avLst/>
          </a:prstGeom>
          <a:extLst>
            <a:ext uri="{909E8E84-426E-40DD-AFC4-6F175D3DCCD1}">
              <a14:hiddenFill xmlns:a14="http://schemas.microsoft.com/office/drawing/2010/main">
                <a:solidFill>
                  <a:srgbClr val="FFFFFF"/>
                </a:solidFill>
              </a14:hiddenFill>
            </a:ext>
          </a:extLst>
        </p:spPr>
      </p:pic>
      <p:pic>
        <p:nvPicPr>
          <p:cNvPr id="20" name="Picture 4" descr="Image result for stick figure man">
            <a:extLst>
              <a:ext uri="{FF2B5EF4-FFF2-40B4-BE49-F238E27FC236}">
                <a16:creationId xmlns:a16="http://schemas.microsoft.com/office/drawing/2014/main" id="{18EDAAFF-97F4-46B4-96CB-AFA8F0728E8F}"/>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56952" y="3829534"/>
            <a:ext cx="365760" cy="731520"/>
          </a:xfrm>
          <a:prstGeom prst="rect">
            <a:avLst/>
          </a:prstGeom>
          <a:extLst>
            <a:ext uri="{909E8E84-426E-40DD-AFC4-6F175D3DCCD1}">
              <a14:hiddenFill xmlns:a14="http://schemas.microsoft.com/office/drawing/2010/main">
                <a:solidFill>
                  <a:srgbClr val="FFFFFF"/>
                </a:solidFill>
              </a14:hiddenFill>
            </a:ext>
          </a:extLst>
        </p:spPr>
      </p:pic>
      <p:pic>
        <p:nvPicPr>
          <p:cNvPr id="21" name="Picture 4" descr="Image result for stick figure man">
            <a:extLst>
              <a:ext uri="{FF2B5EF4-FFF2-40B4-BE49-F238E27FC236}">
                <a16:creationId xmlns:a16="http://schemas.microsoft.com/office/drawing/2014/main" id="{6B6791E8-4058-4B50-B8C3-7BA7A6B618FF}"/>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79010" y="3659538"/>
            <a:ext cx="365760" cy="731520"/>
          </a:xfrm>
          <a:prstGeom prst="rect">
            <a:avLst/>
          </a:prstGeom>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B36D048-7C24-4D6B-A017-830CC4C42C30}"/>
              </a:ext>
            </a:extLst>
          </p:cNvPr>
          <p:cNvSpPr txBox="1"/>
          <p:nvPr/>
        </p:nvSpPr>
        <p:spPr>
          <a:xfrm>
            <a:off x="0" y="4647507"/>
            <a:ext cx="1934093" cy="523220"/>
          </a:xfrm>
          <a:prstGeom prst="rect">
            <a:avLst/>
          </a:prstGeom>
          <a:noFill/>
        </p:spPr>
        <p:txBody>
          <a:bodyPr wrap="square" rtlCol="0">
            <a:spAutoFit/>
          </a:bodyPr>
          <a:lstStyle/>
          <a:p>
            <a:pPr algn="ctr"/>
            <a:r>
              <a:rPr lang="en-US" sz="2800" dirty="0">
                <a:solidFill>
                  <a:schemeClr val="bg1"/>
                </a:solidFill>
                <a:latin typeface="Franklin Gothic Demi Cond" panose="020B0706030402020204" pitchFamily="34" charset="0"/>
              </a:rPr>
              <a:t>BETHANY</a:t>
            </a:r>
          </a:p>
        </p:txBody>
      </p:sp>
      <p:sp>
        <p:nvSpPr>
          <p:cNvPr id="25" name="TextBox 24">
            <a:extLst>
              <a:ext uri="{FF2B5EF4-FFF2-40B4-BE49-F238E27FC236}">
                <a16:creationId xmlns:a16="http://schemas.microsoft.com/office/drawing/2014/main" id="{8256B697-598F-4390-B2AF-CD21392D5DD9}"/>
              </a:ext>
            </a:extLst>
          </p:cNvPr>
          <p:cNvSpPr txBox="1"/>
          <p:nvPr/>
        </p:nvSpPr>
        <p:spPr>
          <a:xfrm>
            <a:off x="6738851" y="3874562"/>
            <a:ext cx="1934093" cy="523220"/>
          </a:xfrm>
          <a:prstGeom prst="rect">
            <a:avLst/>
          </a:prstGeom>
          <a:noFill/>
        </p:spPr>
        <p:txBody>
          <a:bodyPr wrap="square" rtlCol="0">
            <a:spAutoFit/>
          </a:bodyPr>
          <a:lstStyle/>
          <a:p>
            <a:pPr algn="ctr"/>
            <a:r>
              <a:rPr lang="en-US" sz="2800" dirty="0">
                <a:solidFill>
                  <a:schemeClr val="bg1"/>
                </a:solidFill>
                <a:latin typeface="Franklin Gothic Demi Cond" panose="020B0706030402020204" pitchFamily="34" charset="0"/>
              </a:rPr>
              <a:t>TEMPLE</a:t>
            </a:r>
          </a:p>
        </p:txBody>
      </p:sp>
    </p:spTree>
    <p:extLst>
      <p:ext uri="{BB962C8B-B14F-4D97-AF65-F5344CB8AC3E}">
        <p14:creationId xmlns:p14="http://schemas.microsoft.com/office/powerpoint/2010/main" val="3789553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13316" name="Picture 4" descr="Image result for jerusalem temple clipart">
            <a:extLst>
              <a:ext uri="{FF2B5EF4-FFF2-40B4-BE49-F238E27FC236}">
                <a16:creationId xmlns:a16="http://schemas.microsoft.com/office/drawing/2014/main" id="{5C9E1DDE-9988-4672-9BBA-0EE7CF252A63}"/>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8851" y="1722120"/>
            <a:ext cx="2044930" cy="20449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EDFB925-2F1C-42B8-8868-4793B5E15440}"/>
              </a:ext>
            </a:extLst>
          </p:cNvPr>
          <p:cNvSpPr/>
          <p:nvPr/>
        </p:nvSpPr>
        <p:spPr>
          <a:xfrm>
            <a:off x="-72044" y="421178"/>
            <a:ext cx="2006139" cy="764771"/>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Demi Cond" panose="020B0706030402020204" pitchFamily="34" charset="0"/>
            </a:endParaRPr>
          </a:p>
        </p:txBody>
      </p:sp>
      <p:sp>
        <p:nvSpPr>
          <p:cNvPr id="5" name="TextBox 4">
            <a:extLst>
              <a:ext uri="{FF2B5EF4-FFF2-40B4-BE49-F238E27FC236}">
                <a16:creationId xmlns:a16="http://schemas.microsoft.com/office/drawing/2014/main" id="{95108E45-0901-465D-AB9E-446427E0B135}"/>
              </a:ext>
            </a:extLst>
          </p:cNvPr>
          <p:cNvSpPr txBox="1"/>
          <p:nvPr/>
        </p:nvSpPr>
        <p:spPr>
          <a:xfrm>
            <a:off x="-21128" y="421178"/>
            <a:ext cx="1934095" cy="584775"/>
          </a:xfrm>
          <a:prstGeom prst="rect">
            <a:avLst/>
          </a:prstGeom>
          <a:noFill/>
        </p:spPr>
        <p:txBody>
          <a:bodyPr wrap="square" rtlCol="0">
            <a:spAutoFit/>
          </a:bodyPr>
          <a:lstStyle/>
          <a:p>
            <a:pPr algn="ctr"/>
            <a:r>
              <a:rPr lang="en-US" sz="3200" dirty="0">
                <a:solidFill>
                  <a:schemeClr val="bg1"/>
                </a:solidFill>
                <a:latin typeface="Franklin Gothic Demi Cond" panose="020B0706030402020204" pitchFamily="34" charset="0"/>
              </a:rPr>
              <a:t>MONDAY</a:t>
            </a:r>
          </a:p>
        </p:txBody>
      </p:sp>
      <p:sp>
        <p:nvSpPr>
          <p:cNvPr id="6" name="TextBox 5">
            <a:extLst>
              <a:ext uri="{FF2B5EF4-FFF2-40B4-BE49-F238E27FC236}">
                <a16:creationId xmlns:a16="http://schemas.microsoft.com/office/drawing/2014/main" id="{EB9D6630-3CA1-4370-9D7C-B8F71EC72F36}"/>
              </a:ext>
            </a:extLst>
          </p:cNvPr>
          <p:cNvSpPr txBox="1"/>
          <p:nvPr/>
        </p:nvSpPr>
        <p:spPr>
          <a:xfrm>
            <a:off x="-21127" y="736312"/>
            <a:ext cx="1934093" cy="461665"/>
          </a:xfrm>
          <a:prstGeom prst="rect">
            <a:avLst/>
          </a:prstGeom>
          <a:noFill/>
        </p:spPr>
        <p:txBody>
          <a:bodyPr wrap="square" rtlCol="0">
            <a:spAutoFit/>
          </a:bodyPr>
          <a:lstStyle/>
          <a:p>
            <a:pPr algn="ctr"/>
            <a:r>
              <a:rPr lang="en-US" sz="2400" dirty="0">
                <a:solidFill>
                  <a:schemeClr val="bg1"/>
                </a:solidFill>
                <a:latin typeface="Futura Std Condensed Light" panose="020B0406020204030204" pitchFamily="34" charset="0"/>
              </a:rPr>
              <a:t>evening</a:t>
            </a:r>
          </a:p>
        </p:txBody>
      </p:sp>
      <p:sp>
        <p:nvSpPr>
          <p:cNvPr id="22" name="TextBox 21">
            <a:extLst>
              <a:ext uri="{FF2B5EF4-FFF2-40B4-BE49-F238E27FC236}">
                <a16:creationId xmlns:a16="http://schemas.microsoft.com/office/drawing/2014/main" id="{74547D31-7934-471A-A45F-CA056AEE6A0E}"/>
              </a:ext>
            </a:extLst>
          </p:cNvPr>
          <p:cNvSpPr txBox="1"/>
          <p:nvPr/>
        </p:nvSpPr>
        <p:spPr>
          <a:xfrm>
            <a:off x="3027219" y="5499947"/>
            <a:ext cx="3089563"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LinotypeZapfino" panose="02000506020000020002" pitchFamily="2" charset="0"/>
                <a:ea typeface="+mn-ea"/>
                <a:cs typeface="+mn-cs"/>
              </a:rPr>
              <a:t>Mark 11:12-25</a:t>
            </a:r>
          </a:p>
        </p:txBody>
      </p:sp>
      <p:pic>
        <p:nvPicPr>
          <p:cNvPr id="13" name="Picture 10" descr="Related image">
            <a:extLst>
              <a:ext uri="{FF2B5EF4-FFF2-40B4-BE49-F238E27FC236}">
                <a16:creationId xmlns:a16="http://schemas.microsoft.com/office/drawing/2014/main" id="{D43B3B98-82E8-493B-87BF-F0511B0B2125}"/>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291173" y="322947"/>
            <a:ext cx="1910888" cy="19045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stick figure man">
            <a:extLst>
              <a:ext uri="{FF2B5EF4-FFF2-40B4-BE49-F238E27FC236}">
                <a16:creationId xmlns:a16="http://schemas.microsoft.com/office/drawing/2014/main" id="{89B6A6EA-05E8-469E-BFA6-5D94A9D836CA}"/>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34894" y="3726283"/>
            <a:ext cx="365760" cy="731520"/>
          </a:xfrm>
          <a:prstGeom prst="rect">
            <a:avLst/>
          </a:prstGeom>
          <a:extLst>
            <a:ext uri="{909E8E84-426E-40DD-AFC4-6F175D3DCCD1}">
              <a14:hiddenFill xmlns:a14="http://schemas.microsoft.com/office/drawing/2010/main">
                <a:solidFill>
                  <a:srgbClr val="FFFFFF"/>
                </a:solidFill>
              </a14:hiddenFill>
            </a:ext>
          </a:extLst>
        </p:spPr>
      </p:pic>
      <p:pic>
        <p:nvPicPr>
          <p:cNvPr id="16" name="Picture 4" descr="Image result for stick figure man">
            <a:extLst>
              <a:ext uri="{FF2B5EF4-FFF2-40B4-BE49-F238E27FC236}">
                <a16:creationId xmlns:a16="http://schemas.microsoft.com/office/drawing/2014/main" id="{142CAAED-B0E4-4711-A16C-91EC94D9F9F9}"/>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74072" y="4238658"/>
            <a:ext cx="365760" cy="731520"/>
          </a:xfrm>
          <a:prstGeom prst="rect">
            <a:avLst/>
          </a:prstGeom>
          <a:extLst>
            <a:ext uri="{909E8E84-426E-40DD-AFC4-6F175D3DCCD1}">
              <a14:hiddenFill xmlns:a14="http://schemas.microsoft.com/office/drawing/2010/main">
                <a:solidFill>
                  <a:srgbClr val="FFFFFF"/>
                </a:solidFill>
              </a14:hiddenFill>
            </a:ext>
          </a:extLst>
        </p:spPr>
      </p:pic>
      <p:pic>
        <p:nvPicPr>
          <p:cNvPr id="20" name="Picture 4" descr="Image result for stick figure man">
            <a:extLst>
              <a:ext uri="{FF2B5EF4-FFF2-40B4-BE49-F238E27FC236}">
                <a16:creationId xmlns:a16="http://schemas.microsoft.com/office/drawing/2014/main" id="{18EDAAFF-97F4-46B4-96CB-AFA8F0728E8F}"/>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56952" y="3829534"/>
            <a:ext cx="365760" cy="731520"/>
          </a:xfrm>
          <a:prstGeom prst="rect">
            <a:avLst/>
          </a:prstGeom>
          <a:extLst>
            <a:ext uri="{909E8E84-426E-40DD-AFC4-6F175D3DCCD1}">
              <a14:hiddenFill xmlns:a14="http://schemas.microsoft.com/office/drawing/2010/main">
                <a:solidFill>
                  <a:srgbClr val="FFFFFF"/>
                </a:solidFill>
              </a14:hiddenFill>
            </a:ext>
          </a:extLst>
        </p:spPr>
      </p:pic>
      <p:pic>
        <p:nvPicPr>
          <p:cNvPr id="21" name="Picture 4" descr="Image result for stick figure man">
            <a:extLst>
              <a:ext uri="{FF2B5EF4-FFF2-40B4-BE49-F238E27FC236}">
                <a16:creationId xmlns:a16="http://schemas.microsoft.com/office/drawing/2014/main" id="{6B6791E8-4058-4B50-B8C3-7BA7A6B618FF}"/>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79010" y="3659538"/>
            <a:ext cx="365760" cy="731520"/>
          </a:xfrm>
          <a:prstGeom prst="rect">
            <a:avLst/>
          </a:prstGeom>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B36D048-7C24-4D6B-A017-830CC4C42C30}"/>
              </a:ext>
            </a:extLst>
          </p:cNvPr>
          <p:cNvSpPr txBox="1"/>
          <p:nvPr/>
        </p:nvSpPr>
        <p:spPr>
          <a:xfrm>
            <a:off x="0" y="4647507"/>
            <a:ext cx="1934093" cy="523220"/>
          </a:xfrm>
          <a:prstGeom prst="rect">
            <a:avLst/>
          </a:prstGeom>
          <a:noFill/>
        </p:spPr>
        <p:txBody>
          <a:bodyPr wrap="square" rtlCol="0">
            <a:spAutoFit/>
          </a:bodyPr>
          <a:lstStyle/>
          <a:p>
            <a:pPr algn="ctr"/>
            <a:r>
              <a:rPr lang="en-US" sz="2800" dirty="0">
                <a:solidFill>
                  <a:schemeClr val="bg1"/>
                </a:solidFill>
                <a:latin typeface="Franklin Gothic Demi Cond" panose="020B0706030402020204" pitchFamily="34" charset="0"/>
              </a:rPr>
              <a:t>BETHANY</a:t>
            </a:r>
          </a:p>
        </p:txBody>
      </p:sp>
      <p:sp>
        <p:nvSpPr>
          <p:cNvPr id="25" name="TextBox 24">
            <a:extLst>
              <a:ext uri="{FF2B5EF4-FFF2-40B4-BE49-F238E27FC236}">
                <a16:creationId xmlns:a16="http://schemas.microsoft.com/office/drawing/2014/main" id="{8256B697-598F-4390-B2AF-CD21392D5DD9}"/>
              </a:ext>
            </a:extLst>
          </p:cNvPr>
          <p:cNvSpPr txBox="1"/>
          <p:nvPr/>
        </p:nvSpPr>
        <p:spPr>
          <a:xfrm>
            <a:off x="6738851" y="3874562"/>
            <a:ext cx="1934093" cy="523220"/>
          </a:xfrm>
          <a:prstGeom prst="rect">
            <a:avLst/>
          </a:prstGeom>
          <a:noFill/>
        </p:spPr>
        <p:txBody>
          <a:bodyPr wrap="square" rtlCol="0">
            <a:spAutoFit/>
          </a:bodyPr>
          <a:lstStyle/>
          <a:p>
            <a:pPr algn="ctr"/>
            <a:r>
              <a:rPr lang="en-US" sz="2800" dirty="0">
                <a:solidFill>
                  <a:schemeClr val="bg1"/>
                </a:solidFill>
                <a:latin typeface="Franklin Gothic Demi Cond" panose="020B0706030402020204" pitchFamily="34" charset="0"/>
              </a:rPr>
              <a:t>TEMPLE</a:t>
            </a:r>
          </a:p>
        </p:txBody>
      </p:sp>
    </p:spTree>
    <p:extLst>
      <p:ext uri="{BB962C8B-B14F-4D97-AF65-F5344CB8AC3E}">
        <p14:creationId xmlns:p14="http://schemas.microsoft.com/office/powerpoint/2010/main" val="33778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13316" name="Picture 4" descr="Image result for jerusalem temple clipart">
            <a:extLst>
              <a:ext uri="{FF2B5EF4-FFF2-40B4-BE49-F238E27FC236}">
                <a16:creationId xmlns:a16="http://schemas.microsoft.com/office/drawing/2014/main" id="{5C9E1DDE-9988-4672-9BBA-0EE7CF252A63}"/>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8851" y="1722120"/>
            <a:ext cx="2044930" cy="20449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EDFB925-2F1C-42B8-8868-4793B5E15440}"/>
              </a:ext>
            </a:extLst>
          </p:cNvPr>
          <p:cNvSpPr/>
          <p:nvPr/>
        </p:nvSpPr>
        <p:spPr>
          <a:xfrm>
            <a:off x="-72044" y="421178"/>
            <a:ext cx="2006139" cy="764771"/>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Demi Cond" panose="020B0706030402020204" pitchFamily="34" charset="0"/>
            </a:endParaRPr>
          </a:p>
        </p:txBody>
      </p:sp>
      <p:sp>
        <p:nvSpPr>
          <p:cNvPr id="5" name="TextBox 4">
            <a:extLst>
              <a:ext uri="{FF2B5EF4-FFF2-40B4-BE49-F238E27FC236}">
                <a16:creationId xmlns:a16="http://schemas.microsoft.com/office/drawing/2014/main" id="{95108E45-0901-465D-AB9E-446427E0B135}"/>
              </a:ext>
            </a:extLst>
          </p:cNvPr>
          <p:cNvSpPr txBox="1"/>
          <p:nvPr/>
        </p:nvSpPr>
        <p:spPr>
          <a:xfrm>
            <a:off x="-21128" y="421178"/>
            <a:ext cx="1934095" cy="584775"/>
          </a:xfrm>
          <a:prstGeom prst="rect">
            <a:avLst/>
          </a:prstGeom>
          <a:noFill/>
        </p:spPr>
        <p:txBody>
          <a:bodyPr wrap="square" rtlCol="0">
            <a:spAutoFit/>
          </a:bodyPr>
          <a:lstStyle/>
          <a:p>
            <a:pPr algn="ctr"/>
            <a:r>
              <a:rPr lang="en-US" sz="3200" dirty="0">
                <a:solidFill>
                  <a:schemeClr val="bg1"/>
                </a:solidFill>
                <a:latin typeface="Franklin Gothic Demi Cond" panose="020B0706030402020204" pitchFamily="34" charset="0"/>
              </a:rPr>
              <a:t>MONDAY</a:t>
            </a:r>
          </a:p>
        </p:txBody>
      </p:sp>
      <p:sp>
        <p:nvSpPr>
          <p:cNvPr id="6" name="TextBox 5">
            <a:extLst>
              <a:ext uri="{FF2B5EF4-FFF2-40B4-BE49-F238E27FC236}">
                <a16:creationId xmlns:a16="http://schemas.microsoft.com/office/drawing/2014/main" id="{EB9D6630-3CA1-4370-9D7C-B8F71EC72F36}"/>
              </a:ext>
            </a:extLst>
          </p:cNvPr>
          <p:cNvSpPr txBox="1"/>
          <p:nvPr/>
        </p:nvSpPr>
        <p:spPr>
          <a:xfrm>
            <a:off x="-21127" y="736312"/>
            <a:ext cx="1934093" cy="461665"/>
          </a:xfrm>
          <a:prstGeom prst="rect">
            <a:avLst/>
          </a:prstGeom>
          <a:noFill/>
        </p:spPr>
        <p:txBody>
          <a:bodyPr wrap="square" rtlCol="0">
            <a:spAutoFit/>
          </a:bodyPr>
          <a:lstStyle/>
          <a:p>
            <a:pPr algn="ctr"/>
            <a:r>
              <a:rPr lang="en-US" sz="2400" dirty="0">
                <a:solidFill>
                  <a:schemeClr val="bg1"/>
                </a:solidFill>
                <a:latin typeface="Futura Std Condensed Light" panose="020B0406020204030204" pitchFamily="34" charset="0"/>
              </a:rPr>
              <a:t>evening</a:t>
            </a:r>
          </a:p>
        </p:txBody>
      </p:sp>
      <p:sp>
        <p:nvSpPr>
          <p:cNvPr id="22" name="TextBox 21">
            <a:extLst>
              <a:ext uri="{FF2B5EF4-FFF2-40B4-BE49-F238E27FC236}">
                <a16:creationId xmlns:a16="http://schemas.microsoft.com/office/drawing/2014/main" id="{74547D31-7934-471A-A45F-CA056AEE6A0E}"/>
              </a:ext>
            </a:extLst>
          </p:cNvPr>
          <p:cNvSpPr txBox="1"/>
          <p:nvPr/>
        </p:nvSpPr>
        <p:spPr>
          <a:xfrm>
            <a:off x="3027219" y="5499947"/>
            <a:ext cx="3089563"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LinotypeZapfino" panose="02000506020000020002" pitchFamily="2" charset="0"/>
                <a:ea typeface="+mn-ea"/>
                <a:cs typeface="+mn-cs"/>
              </a:rPr>
              <a:t>Mark 11:12-25</a:t>
            </a:r>
          </a:p>
        </p:txBody>
      </p:sp>
      <p:pic>
        <p:nvPicPr>
          <p:cNvPr id="13" name="Picture 10" descr="Related image">
            <a:extLst>
              <a:ext uri="{FF2B5EF4-FFF2-40B4-BE49-F238E27FC236}">
                <a16:creationId xmlns:a16="http://schemas.microsoft.com/office/drawing/2014/main" id="{D43B3B98-82E8-493B-87BF-F0511B0B2125}"/>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291173" y="322947"/>
            <a:ext cx="1910888" cy="19045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stick figure man">
            <a:extLst>
              <a:ext uri="{FF2B5EF4-FFF2-40B4-BE49-F238E27FC236}">
                <a16:creationId xmlns:a16="http://schemas.microsoft.com/office/drawing/2014/main" id="{89B6A6EA-05E8-469E-BFA6-5D94A9D836CA}"/>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4129" y="3310647"/>
            <a:ext cx="365760" cy="731520"/>
          </a:xfrm>
          <a:prstGeom prst="rect">
            <a:avLst/>
          </a:prstGeom>
          <a:extLst>
            <a:ext uri="{909E8E84-426E-40DD-AFC4-6F175D3DCCD1}">
              <a14:hiddenFill xmlns:a14="http://schemas.microsoft.com/office/drawing/2010/main">
                <a:solidFill>
                  <a:srgbClr val="FFFFFF"/>
                </a:solidFill>
              </a14:hiddenFill>
            </a:ext>
          </a:extLst>
        </p:spPr>
      </p:pic>
      <p:pic>
        <p:nvPicPr>
          <p:cNvPr id="16" name="Picture 4" descr="Image result for stick figure man">
            <a:extLst>
              <a:ext uri="{FF2B5EF4-FFF2-40B4-BE49-F238E27FC236}">
                <a16:creationId xmlns:a16="http://schemas.microsoft.com/office/drawing/2014/main" id="{142CAAED-B0E4-4711-A16C-91EC94D9F9F9}"/>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3307" y="3823022"/>
            <a:ext cx="365760" cy="731520"/>
          </a:xfrm>
          <a:prstGeom prst="rect">
            <a:avLst/>
          </a:prstGeom>
          <a:extLst>
            <a:ext uri="{909E8E84-426E-40DD-AFC4-6F175D3DCCD1}">
              <a14:hiddenFill xmlns:a14="http://schemas.microsoft.com/office/drawing/2010/main">
                <a:solidFill>
                  <a:srgbClr val="FFFFFF"/>
                </a:solidFill>
              </a14:hiddenFill>
            </a:ext>
          </a:extLst>
        </p:spPr>
      </p:pic>
      <p:pic>
        <p:nvPicPr>
          <p:cNvPr id="20" name="Picture 4" descr="Image result for stick figure man">
            <a:extLst>
              <a:ext uri="{FF2B5EF4-FFF2-40B4-BE49-F238E27FC236}">
                <a16:creationId xmlns:a16="http://schemas.microsoft.com/office/drawing/2014/main" id="{18EDAAFF-97F4-46B4-96CB-AFA8F0728E8F}"/>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6187" y="3413898"/>
            <a:ext cx="365760" cy="731520"/>
          </a:xfrm>
          <a:prstGeom prst="rect">
            <a:avLst/>
          </a:prstGeom>
          <a:extLst>
            <a:ext uri="{909E8E84-426E-40DD-AFC4-6F175D3DCCD1}">
              <a14:hiddenFill xmlns:a14="http://schemas.microsoft.com/office/drawing/2010/main">
                <a:solidFill>
                  <a:srgbClr val="FFFFFF"/>
                </a:solidFill>
              </a14:hiddenFill>
            </a:ext>
          </a:extLst>
        </p:spPr>
      </p:pic>
      <p:pic>
        <p:nvPicPr>
          <p:cNvPr id="21" name="Picture 4" descr="Image result for stick figure man">
            <a:extLst>
              <a:ext uri="{FF2B5EF4-FFF2-40B4-BE49-F238E27FC236}">
                <a16:creationId xmlns:a16="http://schemas.microsoft.com/office/drawing/2014/main" id="{6B6791E8-4058-4B50-B8C3-7BA7A6B618FF}"/>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8245" y="3243902"/>
            <a:ext cx="365760" cy="731520"/>
          </a:xfrm>
          <a:prstGeom prst="rect">
            <a:avLst/>
          </a:prstGeom>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B36D048-7C24-4D6B-A017-830CC4C42C30}"/>
              </a:ext>
            </a:extLst>
          </p:cNvPr>
          <p:cNvSpPr txBox="1"/>
          <p:nvPr/>
        </p:nvSpPr>
        <p:spPr>
          <a:xfrm>
            <a:off x="0" y="4647507"/>
            <a:ext cx="1934093" cy="523220"/>
          </a:xfrm>
          <a:prstGeom prst="rect">
            <a:avLst/>
          </a:prstGeom>
          <a:noFill/>
        </p:spPr>
        <p:txBody>
          <a:bodyPr wrap="square" rtlCol="0">
            <a:spAutoFit/>
          </a:bodyPr>
          <a:lstStyle/>
          <a:p>
            <a:pPr algn="ctr"/>
            <a:r>
              <a:rPr lang="en-US" sz="2800" dirty="0">
                <a:solidFill>
                  <a:schemeClr val="bg1"/>
                </a:solidFill>
                <a:latin typeface="Franklin Gothic Demi Cond" panose="020B0706030402020204" pitchFamily="34" charset="0"/>
              </a:rPr>
              <a:t>BETHANY</a:t>
            </a:r>
          </a:p>
        </p:txBody>
      </p:sp>
      <p:sp>
        <p:nvSpPr>
          <p:cNvPr id="25" name="TextBox 24">
            <a:extLst>
              <a:ext uri="{FF2B5EF4-FFF2-40B4-BE49-F238E27FC236}">
                <a16:creationId xmlns:a16="http://schemas.microsoft.com/office/drawing/2014/main" id="{8256B697-598F-4390-B2AF-CD21392D5DD9}"/>
              </a:ext>
            </a:extLst>
          </p:cNvPr>
          <p:cNvSpPr txBox="1"/>
          <p:nvPr/>
        </p:nvSpPr>
        <p:spPr>
          <a:xfrm>
            <a:off x="6738851" y="3874562"/>
            <a:ext cx="1934093" cy="523220"/>
          </a:xfrm>
          <a:prstGeom prst="rect">
            <a:avLst/>
          </a:prstGeom>
          <a:noFill/>
        </p:spPr>
        <p:txBody>
          <a:bodyPr wrap="square" rtlCol="0">
            <a:spAutoFit/>
          </a:bodyPr>
          <a:lstStyle/>
          <a:p>
            <a:pPr algn="ctr"/>
            <a:r>
              <a:rPr lang="en-US" sz="2800" dirty="0">
                <a:solidFill>
                  <a:schemeClr val="bg1"/>
                </a:solidFill>
                <a:latin typeface="Franklin Gothic Demi Cond" panose="020B0706030402020204" pitchFamily="34" charset="0"/>
              </a:rPr>
              <a:t>TEMPLE</a:t>
            </a:r>
          </a:p>
        </p:txBody>
      </p:sp>
    </p:spTree>
    <p:extLst>
      <p:ext uri="{BB962C8B-B14F-4D97-AF65-F5344CB8AC3E}">
        <p14:creationId xmlns:p14="http://schemas.microsoft.com/office/powerpoint/2010/main" val="6807776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13316" name="Picture 4" descr="Image result for jerusalem temple clipart">
            <a:extLst>
              <a:ext uri="{FF2B5EF4-FFF2-40B4-BE49-F238E27FC236}">
                <a16:creationId xmlns:a16="http://schemas.microsoft.com/office/drawing/2014/main" id="{5C9E1DDE-9988-4672-9BBA-0EE7CF252A63}"/>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8851" y="1722120"/>
            <a:ext cx="2044930" cy="20449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EDFB925-2F1C-42B8-8868-4793B5E15440}"/>
              </a:ext>
            </a:extLst>
          </p:cNvPr>
          <p:cNvSpPr/>
          <p:nvPr/>
        </p:nvSpPr>
        <p:spPr>
          <a:xfrm>
            <a:off x="-72044" y="421178"/>
            <a:ext cx="2006139" cy="764771"/>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Demi Cond" panose="020B0706030402020204" pitchFamily="34" charset="0"/>
            </a:endParaRPr>
          </a:p>
        </p:txBody>
      </p:sp>
      <p:sp>
        <p:nvSpPr>
          <p:cNvPr id="5" name="TextBox 4">
            <a:extLst>
              <a:ext uri="{FF2B5EF4-FFF2-40B4-BE49-F238E27FC236}">
                <a16:creationId xmlns:a16="http://schemas.microsoft.com/office/drawing/2014/main" id="{95108E45-0901-465D-AB9E-446427E0B135}"/>
              </a:ext>
            </a:extLst>
          </p:cNvPr>
          <p:cNvSpPr txBox="1"/>
          <p:nvPr/>
        </p:nvSpPr>
        <p:spPr>
          <a:xfrm>
            <a:off x="-21128" y="421178"/>
            <a:ext cx="1934095" cy="584775"/>
          </a:xfrm>
          <a:prstGeom prst="rect">
            <a:avLst/>
          </a:prstGeom>
          <a:noFill/>
        </p:spPr>
        <p:txBody>
          <a:bodyPr wrap="square" rtlCol="0">
            <a:spAutoFit/>
          </a:bodyPr>
          <a:lstStyle/>
          <a:p>
            <a:pPr algn="ctr"/>
            <a:r>
              <a:rPr lang="en-US" sz="3200" dirty="0">
                <a:solidFill>
                  <a:schemeClr val="bg1"/>
                </a:solidFill>
                <a:latin typeface="Franklin Gothic Demi Cond" panose="020B0706030402020204" pitchFamily="34" charset="0"/>
              </a:rPr>
              <a:t>TUESDAY</a:t>
            </a:r>
          </a:p>
        </p:txBody>
      </p:sp>
      <p:sp>
        <p:nvSpPr>
          <p:cNvPr id="6" name="TextBox 5">
            <a:extLst>
              <a:ext uri="{FF2B5EF4-FFF2-40B4-BE49-F238E27FC236}">
                <a16:creationId xmlns:a16="http://schemas.microsoft.com/office/drawing/2014/main" id="{EB9D6630-3CA1-4370-9D7C-B8F71EC72F36}"/>
              </a:ext>
            </a:extLst>
          </p:cNvPr>
          <p:cNvSpPr txBox="1"/>
          <p:nvPr/>
        </p:nvSpPr>
        <p:spPr>
          <a:xfrm>
            <a:off x="-21127" y="736312"/>
            <a:ext cx="1934093" cy="461665"/>
          </a:xfrm>
          <a:prstGeom prst="rect">
            <a:avLst/>
          </a:prstGeom>
          <a:noFill/>
        </p:spPr>
        <p:txBody>
          <a:bodyPr wrap="square" rtlCol="0">
            <a:spAutoFit/>
          </a:bodyPr>
          <a:lstStyle/>
          <a:p>
            <a:pPr algn="ctr"/>
            <a:r>
              <a:rPr lang="en-US" sz="2400" dirty="0">
                <a:solidFill>
                  <a:schemeClr val="bg1"/>
                </a:solidFill>
                <a:latin typeface="Futura Std Condensed Light" panose="020B0406020204030204" pitchFamily="34" charset="0"/>
              </a:rPr>
              <a:t>morning</a:t>
            </a:r>
          </a:p>
        </p:txBody>
      </p:sp>
      <p:sp>
        <p:nvSpPr>
          <p:cNvPr id="22" name="TextBox 21">
            <a:extLst>
              <a:ext uri="{FF2B5EF4-FFF2-40B4-BE49-F238E27FC236}">
                <a16:creationId xmlns:a16="http://schemas.microsoft.com/office/drawing/2014/main" id="{74547D31-7934-471A-A45F-CA056AEE6A0E}"/>
              </a:ext>
            </a:extLst>
          </p:cNvPr>
          <p:cNvSpPr txBox="1"/>
          <p:nvPr/>
        </p:nvSpPr>
        <p:spPr>
          <a:xfrm>
            <a:off x="3027219" y="5499947"/>
            <a:ext cx="3089563"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LinotypeZapfino" panose="02000506020000020002" pitchFamily="2" charset="0"/>
                <a:ea typeface="+mn-ea"/>
                <a:cs typeface="+mn-cs"/>
              </a:rPr>
              <a:t>Mark 11:12-25</a:t>
            </a:r>
          </a:p>
        </p:txBody>
      </p:sp>
      <p:pic>
        <p:nvPicPr>
          <p:cNvPr id="14" name="Picture 4" descr="Image result for stick figure man">
            <a:extLst>
              <a:ext uri="{FF2B5EF4-FFF2-40B4-BE49-F238E27FC236}">
                <a16:creationId xmlns:a16="http://schemas.microsoft.com/office/drawing/2014/main" id="{89B6A6EA-05E8-469E-BFA6-5D94A9D836CA}"/>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4129" y="3310647"/>
            <a:ext cx="365760" cy="731520"/>
          </a:xfrm>
          <a:prstGeom prst="rect">
            <a:avLst/>
          </a:prstGeom>
          <a:extLst>
            <a:ext uri="{909E8E84-426E-40DD-AFC4-6F175D3DCCD1}">
              <a14:hiddenFill xmlns:a14="http://schemas.microsoft.com/office/drawing/2010/main">
                <a:solidFill>
                  <a:srgbClr val="FFFFFF"/>
                </a:solidFill>
              </a14:hiddenFill>
            </a:ext>
          </a:extLst>
        </p:spPr>
      </p:pic>
      <p:pic>
        <p:nvPicPr>
          <p:cNvPr id="16" name="Picture 4" descr="Image result for stick figure man">
            <a:extLst>
              <a:ext uri="{FF2B5EF4-FFF2-40B4-BE49-F238E27FC236}">
                <a16:creationId xmlns:a16="http://schemas.microsoft.com/office/drawing/2014/main" id="{142CAAED-B0E4-4711-A16C-91EC94D9F9F9}"/>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3307" y="3823022"/>
            <a:ext cx="365760" cy="731520"/>
          </a:xfrm>
          <a:prstGeom prst="rect">
            <a:avLst/>
          </a:prstGeom>
          <a:extLst>
            <a:ext uri="{909E8E84-426E-40DD-AFC4-6F175D3DCCD1}">
              <a14:hiddenFill xmlns:a14="http://schemas.microsoft.com/office/drawing/2010/main">
                <a:solidFill>
                  <a:srgbClr val="FFFFFF"/>
                </a:solidFill>
              </a14:hiddenFill>
            </a:ext>
          </a:extLst>
        </p:spPr>
      </p:pic>
      <p:pic>
        <p:nvPicPr>
          <p:cNvPr id="20" name="Picture 4" descr="Image result for stick figure man">
            <a:extLst>
              <a:ext uri="{FF2B5EF4-FFF2-40B4-BE49-F238E27FC236}">
                <a16:creationId xmlns:a16="http://schemas.microsoft.com/office/drawing/2014/main" id="{18EDAAFF-97F4-46B4-96CB-AFA8F0728E8F}"/>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6187" y="3413898"/>
            <a:ext cx="365760" cy="731520"/>
          </a:xfrm>
          <a:prstGeom prst="rect">
            <a:avLst/>
          </a:prstGeom>
          <a:extLst>
            <a:ext uri="{909E8E84-426E-40DD-AFC4-6F175D3DCCD1}">
              <a14:hiddenFill xmlns:a14="http://schemas.microsoft.com/office/drawing/2010/main">
                <a:solidFill>
                  <a:srgbClr val="FFFFFF"/>
                </a:solidFill>
              </a14:hiddenFill>
            </a:ext>
          </a:extLst>
        </p:spPr>
      </p:pic>
      <p:pic>
        <p:nvPicPr>
          <p:cNvPr id="21" name="Picture 4" descr="Image result for stick figure man">
            <a:extLst>
              <a:ext uri="{FF2B5EF4-FFF2-40B4-BE49-F238E27FC236}">
                <a16:creationId xmlns:a16="http://schemas.microsoft.com/office/drawing/2014/main" id="{6B6791E8-4058-4B50-B8C3-7BA7A6B618FF}"/>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8245" y="3243902"/>
            <a:ext cx="365760" cy="731520"/>
          </a:xfrm>
          <a:prstGeom prst="rect">
            <a:avLst/>
          </a:prstGeom>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B36D048-7C24-4D6B-A017-830CC4C42C30}"/>
              </a:ext>
            </a:extLst>
          </p:cNvPr>
          <p:cNvSpPr txBox="1"/>
          <p:nvPr/>
        </p:nvSpPr>
        <p:spPr>
          <a:xfrm>
            <a:off x="0" y="4647507"/>
            <a:ext cx="1934093" cy="523220"/>
          </a:xfrm>
          <a:prstGeom prst="rect">
            <a:avLst/>
          </a:prstGeom>
          <a:noFill/>
        </p:spPr>
        <p:txBody>
          <a:bodyPr wrap="square" rtlCol="0">
            <a:spAutoFit/>
          </a:bodyPr>
          <a:lstStyle/>
          <a:p>
            <a:pPr algn="ctr"/>
            <a:r>
              <a:rPr lang="en-US" sz="2800" dirty="0">
                <a:solidFill>
                  <a:schemeClr val="bg1"/>
                </a:solidFill>
                <a:latin typeface="Franklin Gothic Demi Cond" panose="020B0706030402020204" pitchFamily="34" charset="0"/>
              </a:rPr>
              <a:t>BETHANY</a:t>
            </a:r>
          </a:p>
        </p:txBody>
      </p:sp>
      <p:sp>
        <p:nvSpPr>
          <p:cNvPr id="25" name="TextBox 24">
            <a:extLst>
              <a:ext uri="{FF2B5EF4-FFF2-40B4-BE49-F238E27FC236}">
                <a16:creationId xmlns:a16="http://schemas.microsoft.com/office/drawing/2014/main" id="{8256B697-598F-4390-B2AF-CD21392D5DD9}"/>
              </a:ext>
            </a:extLst>
          </p:cNvPr>
          <p:cNvSpPr txBox="1"/>
          <p:nvPr/>
        </p:nvSpPr>
        <p:spPr>
          <a:xfrm>
            <a:off x="6738851" y="3874562"/>
            <a:ext cx="1934093" cy="523220"/>
          </a:xfrm>
          <a:prstGeom prst="rect">
            <a:avLst/>
          </a:prstGeom>
          <a:noFill/>
        </p:spPr>
        <p:txBody>
          <a:bodyPr wrap="square" rtlCol="0">
            <a:spAutoFit/>
          </a:bodyPr>
          <a:lstStyle/>
          <a:p>
            <a:pPr algn="ctr"/>
            <a:r>
              <a:rPr lang="en-US" sz="2800" dirty="0">
                <a:solidFill>
                  <a:schemeClr val="bg1"/>
                </a:solidFill>
                <a:latin typeface="Franklin Gothic Demi Cond" panose="020B0706030402020204" pitchFamily="34" charset="0"/>
              </a:rPr>
              <a:t>TEMPLE</a:t>
            </a:r>
          </a:p>
        </p:txBody>
      </p:sp>
      <p:pic>
        <p:nvPicPr>
          <p:cNvPr id="17" name="Picture 12" descr="Related image">
            <a:extLst>
              <a:ext uri="{FF2B5EF4-FFF2-40B4-BE49-F238E27FC236}">
                <a16:creationId xmlns:a16="http://schemas.microsoft.com/office/drawing/2014/main" id="{0397E6C7-4768-4522-AA97-D567D157985F}"/>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3291173" y="182544"/>
            <a:ext cx="1997018" cy="2030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62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13316" name="Picture 4" descr="Image result for jerusalem temple clipart">
            <a:extLst>
              <a:ext uri="{FF2B5EF4-FFF2-40B4-BE49-F238E27FC236}">
                <a16:creationId xmlns:a16="http://schemas.microsoft.com/office/drawing/2014/main" id="{5C9E1DDE-9988-4672-9BBA-0EE7CF252A63}"/>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8851" y="1722120"/>
            <a:ext cx="2044930" cy="20449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EDFB925-2F1C-42B8-8868-4793B5E15440}"/>
              </a:ext>
            </a:extLst>
          </p:cNvPr>
          <p:cNvSpPr/>
          <p:nvPr/>
        </p:nvSpPr>
        <p:spPr>
          <a:xfrm>
            <a:off x="-72044" y="421178"/>
            <a:ext cx="2006139" cy="764771"/>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Demi Cond" panose="020B0706030402020204" pitchFamily="34" charset="0"/>
            </a:endParaRPr>
          </a:p>
        </p:txBody>
      </p:sp>
      <p:sp>
        <p:nvSpPr>
          <p:cNvPr id="5" name="TextBox 4">
            <a:extLst>
              <a:ext uri="{FF2B5EF4-FFF2-40B4-BE49-F238E27FC236}">
                <a16:creationId xmlns:a16="http://schemas.microsoft.com/office/drawing/2014/main" id="{95108E45-0901-465D-AB9E-446427E0B135}"/>
              </a:ext>
            </a:extLst>
          </p:cNvPr>
          <p:cNvSpPr txBox="1"/>
          <p:nvPr/>
        </p:nvSpPr>
        <p:spPr>
          <a:xfrm>
            <a:off x="-21128" y="421178"/>
            <a:ext cx="1934095" cy="584775"/>
          </a:xfrm>
          <a:prstGeom prst="rect">
            <a:avLst/>
          </a:prstGeom>
          <a:noFill/>
        </p:spPr>
        <p:txBody>
          <a:bodyPr wrap="square" rtlCol="0">
            <a:spAutoFit/>
          </a:bodyPr>
          <a:lstStyle/>
          <a:p>
            <a:pPr algn="ctr"/>
            <a:r>
              <a:rPr lang="en-US" sz="3200" dirty="0">
                <a:solidFill>
                  <a:schemeClr val="bg1"/>
                </a:solidFill>
                <a:latin typeface="Franklin Gothic Demi Cond" panose="020B0706030402020204" pitchFamily="34" charset="0"/>
              </a:rPr>
              <a:t>TUESDAY</a:t>
            </a:r>
          </a:p>
        </p:txBody>
      </p:sp>
      <p:sp>
        <p:nvSpPr>
          <p:cNvPr id="6" name="TextBox 5">
            <a:extLst>
              <a:ext uri="{FF2B5EF4-FFF2-40B4-BE49-F238E27FC236}">
                <a16:creationId xmlns:a16="http://schemas.microsoft.com/office/drawing/2014/main" id="{EB9D6630-3CA1-4370-9D7C-B8F71EC72F36}"/>
              </a:ext>
            </a:extLst>
          </p:cNvPr>
          <p:cNvSpPr txBox="1"/>
          <p:nvPr/>
        </p:nvSpPr>
        <p:spPr>
          <a:xfrm>
            <a:off x="-21127" y="736312"/>
            <a:ext cx="1934093" cy="461665"/>
          </a:xfrm>
          <a:prstGeom prst="rect">
            <a:avLst/>
          </a:prstGeom>
          <a:noFill/>
        </p:spPr>
        <p:txBody>
          <a:bodyPr wrap="square" rtlCol="0">
            <a:spAutoFit/>
          </a:bodyPr>
          <a:lstStyle/>
          <a:p>
            <a:pPr algn="ctr"/>
            <a:r>
              <a:rPr lang="en-US" sz="2400" dirty="0">
                <a:solidFill>
                  <a:schemeClr val="bg1"/>
                </a:solidFill>
                <a:latin typeface="Futura Std Condensed Light" panose="020B0406020204030204" pitchFamily="34" charset="0"/>
              </a:rPr>
              <a:t>morning</a:t>
            </a:r>
          </a:p>
        </p:txBody>
      </p:sp>
      <p:sp>
        <p:nvSpPr>
          <p:cNvPr id="22" name="TextBox 21">
            <a:extLst>
              <a:ext uri="{FF2B5EF4-FFF2-40B4-BE49-F238E27FC236}">
                <a16:creationId xmlns:a16="http://schemas.microsoft.com/office/drawing/2014/main" id="{74547D31-7934-471A-A45F-CA056AEE6A0E}"/>
              </a:ext>
            </a:extLst>
          </p:cNvPr>
          <p:cNvSpPr txBox="1"/>
          <p:nvPr/>
        </p:nvSpPr>
        <p:spPr>
          <a:xfrm>
            <a:off x="3027219" y="5499947"/>
            <a:ext cx="3089563"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LinotypeZapfino" panose="02000506020000020002" pitchFamily="2" charset="0"/>
                <a:ea typeface="+mn-ea"/>
                <a:cs typeface="+mn-cs"/>
              </a:rPr>
              <a:t>Mark 11:12-25</a:t>
            </a:r>
          </a:p>
        </p:txBody>
      </p:sp>
      <p:pic>
        <p:nvPicPr>
          <p:cNvPr id="14" name="Picture 4" descr="Image result for stick figure man">
            <a:extLst>
              <a:ext uri="{FF2B5EF4-FFF2-40B4-BE49-F238E27FC236}">
                <a16:creationId xmlns:a16="http://schemas.microsoft.com/office/drawing/2014/main" id="{89B6A6EA-05E8-469E-BFA6-5D94A9D836CA}"/>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63489" y="1788864"/>
            <a:ext cx="365760" cy="762589"/>
          </a:xfrm>
          <a:prstGeom prst="rect">
            <a:avLst/>
          </a:prstGeom>
          <a:extLst>
            <a:ext uri="{909E8E84-426E-40DD-AFC4-6F175D3DCCD1}">
              <a14:hiddenFill xmlns:a14="http://schemas.microsoft.com/office/drawing/2010/main">
                <a:solidFill>
                  <a:srgbClr val="FFFFFF"/>
                </a:solidFill>
              </a14:hiddenFill>
            </a:ext>
          </a:extLst>
        </p:spPr>
      </p:pic>
      <p:pic>
        <p:nvPicPr>
          <p:cNvPr id="16" name="Picture 4" descr="Image result for stick figure man">
            <a:extLst>
              <a:ext uri="{FF2B5EF4-FFF2-40B4-BE49-F238E27FC236}">
                <a16:creationId xmlns:a16="http://schemas.microsoft.com/office/drawing/2014/main" id="{142CAAED-B0E4-4711-A16C-91EC94D9F9F9}"/>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02667" y="2301240"/>
            <a:ext cx="365760" cy="731520"/>
          </a:xfrm>
          <a:prstGeom prst="rect">
            <a:avLst/>
          </a:prstGeom>
          <a:extLst>
            <a:ext uri="{909E8E84-426E-40DD-AFC4-6F175D3DCCD1}">
              <a14:hiddenFill xmlns:a14="http://schemas.microsoft.com/office/drawing/2010/main">
                <a:solidFill>
                  <a:srgbClr val="FFFFFF"/>
                </a:solidFill>
              </a14:hiddenFill>
            </a:ext>
          </a:extLst>
        </p:spPr>
      </p:pic>
      <p:pic>
        <p:nvPicPr>
          <p:cNvPr id="20" name="Picture 4" descr="Image result for stick figure man">
            <a:extLst>
              <a:ext uri="{FF2B5EF4-FFF2-40B4-BE49-F238E27FC236}">
                <a16:creationId xmlns:a16="http://schemas.microsoft.com/office/drawing/2014/main" id="{18EDAAFF-97F4-46B4-96CB-AFA8F0728E8F}"/>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85547" y="1892116"/>
            <a:ext cx="365760" cy="731520"/>
          </a:xfrm>
          <a:prstGeom prst="rect">
            <a:avLst/>
          </a:prstGeom>
          <a:extLst>
            <a:ext uri="{909E8E84-426E-40DD-AFC4-6F175D3DCCD1}">
              <a14:hiddenFill xmlns:a14="http://schemas.microsoft.com/office/drawing/2010/main">
                <a:solidFill>
                  <a:srgbClr val="FFFFFF"/>
                </a:solidFill>
              </a14:hiddenFill>
            </a:ext>
          </a:extLst>
        </p:spPr>
      </p:pic>
      <p:pic>
        <p:nvPicPr>
          <p:cNvPr id="21" name="Picture 4" descr="Image result for stick figure man">
            <a:extLst>
              <a:ext uri="{FF2B5EF4-FFF2-40B4-BE49-F238E27FC236}">
                <a16:creationId xmlns:a16="http://schemas.microsoft.com/office/drawing/2014/main" id="{6B6791E8-4058-4B50-B8C3-7BA7A6B618FF}"/>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07605" y="1722120"/>
            <a:ext cx="365760" cy="731520"/>
          </a:xfrm>
          <a:prstGeom prst="rect">
            <a:avLst/>
          </a:prstGeom>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B36D048-7C24-4D6B-A017-830CC4C42C30}"/>
              </a:ext>
            </a:extLst>
          </p:cNvPr>
          <p:cNvSpPr txBox="1"/>
          <p:nvPr/>
        </p:nvSpPr>
        <p:spPr>
          <a:xfrm>
            <a:off x="0" y="4647507"/>
            <a:ext cx="1934093" cy="523220"/>
          </a:xfrm>
          <a:prstGeom prst="rect">
            <a:avLst/>
          </a:prstGeom>
          <a:noFill/>
        </p:spPr>
        <p:txBody>
          <a:bodyPr wrap="square" rtlCol="0">
            <a:spAutoFit/>
          </a:bodyPr>
          <a:lstStyle/>
          <a:p>
            <a:pPr algn="ctr"/>
            <a:r>
              <a:rPr lang="en-US" sz="2800" dirty="0">
                <a:solidFill>
                  <a:schemeClr val="bg1"/>
                </a:solidFill>
                <a:latin typeface="Franklin Gothic Demi Cond" panose="020B0706030402020204" pitchFamily="34" charset="0"/>
              </a:rPr>
              <a:t>BETHANY</a:t>
            </a:r>
          </a:p>
        </p:txBody>
      </p:sp>
      <p:sp>
        <p:nvSpPr>
          <p:cNvPr id="25" name="TextBox 24">
            <a:extLst>
              <a:ext uri="{FF2B5EF4-FFF2-40B4-BE49-F238E27FC236}">
                <a16:creationId xmlns:a16="http://schemas.microsoft.com/office/drawing/2014/main" id="{8256B697-598F-4390-B2AF-CD21392D5DD9}"/>
              </a:ext>
            </a:extLst>
          </p:cNvPr>
          <p:cNvSpPr txBox="1"/>
          <p:nvPr/>
        </p:nvSpPr>
        <p:spPr>
          <a:xfrm>
            <a:off x="6738851" y="3874562"/>
            <a:ext cx="1934093" cy="523220"/>
          </a:xfrm>
          <a:prstGeom prst="rect">
            <a:avLst/>
          </a:prstGeom>
          <a:noFill/>
        </p:spPr>
        <p:txBody>
          <a:bodyPr wrap="square" rtlCol="0">
            <a:spAutoFit/>
          </a:bodyPr>
          <a:lstStyle/>
          <a:p>
            <a:pPr algn="ctr"/>
            <a:r>
              <a:rPr lang="en-US" sz="2800" dirty="0">
                <a:solidFill>
                  <a:schemeClr val="bg1"/>
                </a:solidFill>
                <a:latin typeface="Franklin Gothic Demi Cond" panose="020B0706030402020204" pitchFamily="34" charset="0"/>
              </a:rPr>
              <a:t>TEMPLE</a:t>
            </a:r>
          </a:p>
        </p:txBody>
      </p:sp>
      <p:pic>
        <p:nvPicPr>
          <p:cNvPr id="17" name="Picture 12" descr="Related image">
            <a:extLst>
              <a:ext uri="{FF2B5EF4-FFF2-40B4-BE49-F238E27FC236}">
                <a16:creationId xmlns:a16="http://schemas.microsoft.com/office/drawing/2014/main" id="{0397E6C7-4768-4522-AA97-D567D157985F}"/>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3291173" y="182544"/>
            <a:ext cx="1997018" cy="2030866"/>
          </a:xfrm>
          <a:prstGeom prst="rect">
            <a:avLst/>
          </a:prstGeom>
          <a:noFill/>
          <a:extLst>
            <a:ext uri="{909E8E84-426E-40DD-AFC4-6F175D3DCCD1}">
              <a14:hiddenFill xmlns:a14="http://schemas.microsoft.com/office/drawing/2010/main">
                <a:solidFill>
                  <a:srgbClr val="FFFFFF"/>
                </a:solidFill>
              </a14:hiddenFill>
            </a:ext>
          </a:extLst>
        </p:spPr>
      </p:pic>
      <p:sp>
        <p:nvSpPr>
          <p:cNvPr id="15" name="Speech Bubble: Oval 14">
            <a:extLst>
              <a:ext uri="{FF2B5EF4-FFF2-40B4-BE49-F238E27FC236}">
                <a16:creationId xmlns:a16="http://schemas.microsoft.com/office/drawing/2014/main" id="{FCA36248-1712-4B59-8B75-27C4BCE34D82}"/>
              </a:ext>
            </a:extLst>
          </p:cNvPr>
          <p:cNvSpPr/>
          <p:nvPr/>
        </p:nvSpPr>
        <p:spPr>
          <a:xfrm rot="10800000" flipH="1">
            <a:off x="2840183" y="2721449"/>
            <a:ext cx="3089562" cy="1222803"/>
          </a:xfrm>
          <a:prstGeom prst="wedgeEllipseCallou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871887F-82A3-475C-858B-8F1D29A87904}"/>
              </a:ext>
            </a:extLst>
          </p:cNvPr>
          <p:cNvSpPr txBox="1"/>
          <p:nvPr/>
        </p:nvSpPr>
        <p:spPr>
          <a:xfrm>
            <a:off x="2933700" y="2924635"/>
            <a:ext cx="2902526" cy="800219"/>
          </a:xfrm>
          <a:prstGeom prst="rect">
            <a:avLst/>
          </a:prstGeom>
          <a:noFill/>
        </p:spPr>
        <p:txBody>
          <a:bodyPr wrap="square" rtlCol="0">
            <a:spAutoFit/>
          </a:bodyPr>
          <a:lstStyle/>
          <a:p>
            <a:pPr algn="ctr"/>
            <a:r>
              <a:rPr lang="en-US" sz="2300" dirty="0">
                <a:solidFill>
                  <a:schemeClr val="bg1"/>
                </a:solidFill>
                <a:effectLst>
                  <a:outerShdw blurRad="38100" dist="38100" dir="2700000" algn="tl">
                    <a:srgbClr val="000000">
                      <a:alpha val="43137"/>
                    </a:srgbClr>
                  </a:outerShdw>
                </a:effectLst>
                <a:latin typeface="Futura Std Condensed Light" panose="020B0406020204030204" pitchFamily="34" charset="0"/>
              </a:rPr>
              <a:t>Rabbi, look! The fig tree which You cursed has withered away.</a:t>
            </a:r>
          </a:p>
        </p:txBody>
      </p:sp>
    </p:spTree>
    <p:extLst>
      <p:ext uri="{BB962C8B-B14F-4D97-AF65-F5344CB8AC3E}">
        <p14:creationId xmlns:p14="http://schemas.microsoft.com/office/powerpoint/2010/main" val="8511756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841C81B0-420B-474A-9F3B-10475983CE67}"/>
              </a:ext>
            </a:extLst>
          </p:cNvPr>
          <p:cNvGrpSpPr/>
          <p:nvPr/>
        </p:nvGrpSpPr>
        <p:grpSpPr>
          <a:xfrm>
            <a:off x="2039782" y="605943"/>
            <a:ext cx="5064436" cy="1229248"/>
            <a:chOff x="2039782" y="341914"/>
            <a:chExt cx="5064436" cy="1229248"/>
          </a:xfrm>
        </p:grpSpPr>
        <p:sp>
          <p:nvSpPr>
            <p:cNvPr id="25" name="TextBox 24">
              <a:extLst>
                <a:ext uri="{FF2B5EF4-FFF2-40B4-BE49-F238E27FC236}">
                  <a16:creationId xmlns:a16="http://schemas.microsoft.com/office/drawing/2014/main" id="{0F8DC042-BDBD-401D-93BA-7CFAD72CDE74}"/>
                </a:ext>
              </a:extLst>
            </p:cNvPr>
            <p:cNvSpPr txBox="1"/>
            <p:nvPr/>
          </p:nvSpPr>
          <p:spPr>
            <a:xfrm>
              <a:off x="2039782" y="341914"/>
              <a:ext cx="5064436" cy="830997"/>
            </a:xfrm>
            <a:prstGeom prst="rect">
              <a:avLst/>
            </a:prstGeom>
            <a:noFill/>
          </p:spPr>
          <p:txBody>
            <a:bodyPr wrap="square" rtlCol="0">
              <a:spAutoFit/>
            </a:bodyPr>
            <a:lstStyle/>
            <a:p>
              <a:pPr algn="ctr"/>
              <a:r>
                <a:rPr lang="en-US" sz="4800" cap="all" dirty="0">
                  <a:solidFill>
                    <a:schemeClr val="bg1"/>
                  </a:solidFill>
                  <a:latin typeface="Franklin Gothic Demi Cond" panose="020B0706030402020204" pitchFamily="34" charset="0"/>
                </a:rPr>
                <a:t>Contradictions</a:t>
              </a:r>
            </a:p>
          </p:txBody>
        </p:sp>
        <p:sp>
          <p:nvSpPr>
            <p:cNvPr id="24" name="Rectangle 23">
              <a:extLst>
                <a:ext uri="{FF2B5EF4-FFF2-40B4-BE49-F238E27FC236}">
                  <a16:creationId xmlns:a16="http://schemas.microsoft.com/office/drawing/2014/main" id="{EF81ABB9-23D1-4AA1-A3FB-2B5A5A8B64E7}"/>
                </a:ext>
              </a:extLst>
            </p:cNvPr>
            <p:cNvSpPr/>
            <p:nvPr/>
          </p:nvSpPr>
          <p:spPr>
            <a:xfrm>
              <a:off x="3161198" y="986387"/>
              <a:ext cx="2821605" cy="584775"/>
            </a:xfrm>
            <a:prstGeom prst="rect">
              <a:avLst/>
            </a:prstGeom>
          </p:spPr>
          <p:txBody>
            <a:bodyPr wrap="none">
              <a:spAutoFit/>
            </a:bodyPr>
            <a:lstStyle/>
            <a:p>
              <a:pPr lvl="0" algn="ctr"/>
              <a:r>
                <a:rPr lang="en-US" sz="3200" dirty="0">
                  <a:solidFill>
                    <a:prstClr val="white"/>
                  </a:solidFill>
                  <a:latin typeface="Futura Std Condensed Light" panose="020B0406020204030204" pitchFamily="34" charset="0"/>
                </a:rPr>
                <a:t>impossible to reconcile</a:t>
              </a:r>
              <a:endParaRPr lang="en-US" sz="2400" dirty="0">
                <a:solidFill>
                  <a:prstClr val="white"/>
                </a:solidFill>
                <a:latin typeface="Futura Std Condensed Light" panose="020B0406020204030204" pitchFamily="34" charset="0"/>
              </a:endParaRPr>
            </a:p>
          </p:txBody>
        </p:sp>
      </p:grpSp>
      <p:sp>
        <p:nvSpPr>
          <p:cNvPr id="26" name="Oval 25">
            <a:extLst>
              <a:ext uri="{FF2B5EF4-FFF2-40B4-BE49-F238E27FC236}">
                <a16:creationId xmlns:a16="http://schemas.microsoft.com/office/drawing/2014/main" id="{3BB66813-E86C-44DC-9611-B8CE64779D2A}"/>
              </a:ext>
            </a:extLst>
          </p:cNvPr>
          <p:cNvSpPr/>
          <p:nvPr/>
        </p:nvSpPr>
        <p:spPr>
          <a:xfrm>
            <a:off x="3657600" y="2514600"/>
            <a:ext cx="1828800" cy="1828800"/>
          </a:xfrm>
          <a:prstGeom prst="ellipse">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F69215B0-E1DF-4FE6-9732-D36F2E72E7ED}"/>
              </a:ext>
            </a:extLst>
          </p:cNvPr>
          <p:cNvSpPr txBox="1"/>
          <p:nvPr/>
        </p:nvSpPr>
        <p:spPr>
          <a:xfrm>
            <a:off x="3846022" y="2644170"/>
            <a:ext cx="1451956" cy="1569660"/>
          </a:xfrm>
          <a:prstGeom prst="rect">
            <a:avLst/>
          </a:prstGeom>
          <a:noFill/>
        </p:spPr>
        <p:txBody>
          <a:bodyPr wrap="square" rtlCol="0">
            <a:spAutoFit/>
          </a:bodyPr>
          <a:lstStyle/>
          <a:p>
            <a:pPr algn="ctr"/>
            <a:r>
              <a:rPr lang="en-US" sz="9600" dirty="0">
                <a:latin typeface="Futura D OT Extra Bold Shadow" panose="02000000000000000000" pitchFamily="50" charset="0"/>
              </a:rPr>
              <a:t>vs</a:t>
            </a:r>
          </a:p>
        </p:txBody>
      </p:sp>
      <p:grpSp>
        <p:nvGrpSpPr>
          <p:cNvPr id="28" name="Group 27">
            <a:extLst>
              <a:ext uri="{FF2B5EF4-FFF2-40B4-BE49-F238E27FC236}">
                <a16:creationId xmlns:a16="http://schemas.microsoft.com/office/drawing/2014/main" id="{D1972E9B-4C4F-4D85-A4DD-7FE5A81302DC}"/>
              </a:ext>
            </a:extLst>
          </p:cNvPr>
          <p:cNvGrpSpPr/>
          <p:nvPr/>
        </p:nvGrpSpPr>
        <p:grpSpPr>
          <a:xfrm>
            <a:off x="2039782" y="5022809"/>
            <a:ext cx="5064436" cy="1229248"/>
            <a:chOff x="2039782" y="5143900"/>
            <a:chExt cx="5064436" cy="1229248"/>
          </a:xfrm>
        </p:grpSpPr>
        <p:sp>
          <p:nvSpPr>
            <p:cNvPr id="30" name="TextBox 29">
              <a:extLst>
                <a:ext uri="{FF2B5EF4-FFF2-40B4-BE49-F238E27FC236}">
                  <a16:creationId xmlns:a16="http://schemas.microsoft.com/office/drawing/2014/main" id="{8F767FCF-743F-4DDC-BAFF-3F46C652958F}"/>
                </a:ext>
              </a:extLst>
            </p:cNvPr>
            <p:cNvSpPr txBox="1"/>
            <p:nvPr/>
          </p:nvSpPr>
          <p:spPr>
            <a:xfrm>
              <a:off x="2039782" y="5143900"/>
              <a:ext cx="5064436" cy="830997"/>
            </a:xfrm>
            <a:prstGeom prst="rect">
              <a:avLst/>
            </a:prstGeom>
            <a:noFill/>
          </p:spPr>
          <p:txBody>
            <a:bodyPr wrap="square" rtlCol="0">
              <a:spAutoFit/>
            </a:bodyPr>
            <a:lstStyle/>
            <a:p>
              <a:pPr algn="ctr"/>
              <a:r>
                <a:rPr lang="en-US" sz="4800" cap="all" dirty="0">
                  <a:solidFill>
                    <a:schemeClr val="bg1"/>
                  </a:solidFill>
                  <a:latin typeface="Franklin Gothic Demi Cond" panose="020B0706030402020204" pitchFamily="34" charset="0"/>
                </a:rPr>
                <a:t>differences</a:t>
              </a:r>
            </a:p>
          </p:txBody>
        </p:sp>
        <p:sp>
          <p:nvSpPr>
            <p:cNvPr id="31" name="Rectangle 30">
              <a:extLst>
                <a:ext uri="{FF2B5EF4-FFF2-40B4-BE49-F238E27FC236}">
                  <a16:creationId xmlns:a16="http://schemas.microsoft.com/office/drawing/2014/main" id="{E2F98B9A-AC7C-4CAA-B662-6CE478D542B5}"/>
                </a:ext>
              </a:extLst>
            </p:cNvPr>
            <p:cNvSpPr/>
            <p:nvPr/>
          </p:nvSpPr>
          <p:spPr>
            <a:xfrm>
              <a:off x="3307872" y="5788373"/>
              <a:ext cx="2528256" cy="584775"/>
            </a:xfrm>
            <a:prstGeom prst="rect">
              <a:avLst/>
            </a:prstGeom>
          </p:spPr>
          <p:txBody>
            <a:bodyPr wrap="none">
              <a:spAutoFit/>
            </a:bodyPr>
            <a:lstStyle/>
            <a:p>
              <a:pPr lvl="0" algn="ctr"/>
              <a:r>
                <a:rPr lang="en-US" sz="3200" dirty="0">
                  <a:solidFill>
                    <a:prstClr val="white"/>
                  </a:solidFill>
                  <a:latin typeface="Futura Std Condensed Light" panose="020B0406020204030204" pitchFamily="34" charset="0"/>
                </a:rPr>
                <a:t>possible to reconcile</a:t>
              </a:r>
              <a:endParaRPr lang="en-US" sz="2400" dirty="0">
                <a:solidFill>
                  <a:prstClr val="white"/>
                </a:solidFill>
                <a:latin typeface="Futura Std Condensed Light" panose="020B0406020204030204" pitchFamily="34" charset="0"/>
              </a:endParaRPr>
            </a:p>
          </p:txBody>
        </p:sp>
      </p:grpSp>
    </p:spTree>
    <p:extLst>
      <p:ext uri="{BB962C8B-B14F-4D97-AF65-F5344CB8AC3E}">
        <p14:creationId xmlns:p14="http://schemas.microsoft.com/office/powerpoint/2010/main" val="423151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13316" name="Picture 4" descr="Image result for jerusalem temple clipart">
            <a:extLst>
              <a:ext uri="{FF2B5EF4-FFF2-40B4-BE49-F238E27FC236}">
                <a16:creationId xmlns:a16="http://schemas.microsoft.com/office/drawing/2014/main" id="{5C9E1DDE-9988-4672-9BBA-0EE7CF252A63}"/>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8851" y="1722120"/>
            <a:ext cx="2044930" cy="20449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EDFB925-2F1C-42B8-8868-4793B5E15440}"/>
              </a:ext>
            </a:extLst>
          </p:cNvPr>
          <p:cNvSpPr/>
          <p:nvPr/>
        </p:nvSpPr>
        <p:spPr>
          <a:xfrm>
            <a:off x="-72044" y="421178"/>
            <a:ext cx="2006139" cy="764771"/>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Demi Cond" panose="020B0706030402020204" pitchFamily="34" charset="0"/>
            </a:endParaRPr>
          </a:p>
        </p:txBody>
      </p:sp>
      <p:sp>
        <p:nvSpPr>
          <p:cNvPr id="5" name="TextBox 4">
            <a:extLst>
              <a:ext uri="{FF2B5EF4-FFF2-40B4-BE49-F238E27FC236}">
                <a16:creationId xmlns:a16="http://schemas.microsoft.com/office/drawing/2014/main" id="{95108E45-0901-465D-AB9E-446427E0B135}"/>
              </a:ext>
            </a:extLst>
          </p:cNvPr>
          <p:cNvSpPr txBox="1"/>
          <p:nvPr/>
        </p:nvSpPr>
        <p:spPr>
          <a:xfrm>
            <a:off x="-21128" y="421178"/>
            <a:ext cx="1934095" cy="584775"/>
          </a:xfrm>
          <a:prstGeom prst="rect">
            <a:avLst/>
          </a:prstGeom>
          <a:noFill/>
        </p:spPr>
        <p:txBody>
          <a:bodyPr wrap="square" rtlCol="0">
            <a:spAutoFit/>
          </a:bodyPr>
          <a:lstStyle/>
          <a:p>
            <a:pPr algn="ctr"/>
            <a:r>
              <a:rPr lang="en-US" sz="3200" dirty="0">
                <a:solidFill>
                  <a:schemeClr val="bg1"/>
                </a:solidFill>
                <a:latin typeface="Franklin Gothic Demi Cond" panose="020B0706030402020204" pitchFamily="34" charset="0"/>
              </a:rPr>
              <a:t>TUESDAY</a:t>
            </a:r>
          </a:p>
        </p:txBody>
      </p:sp>
      <p:sp>
        <p:nvSpPr>
          <p:cNvPr id="6" name="TextBox 5">
            <a:extLst>
              <a:ext uri="{FF2B5EF4-FFF2-40B4-BE49-F238E27FC236}">
                <a16:creationId xmlns:a16="http://schemas.microsoft.com/office/drawing/2014/main" id="{EB9D6630-3CA1-4370-9D7C-B8F71EC72F36}"/>
              </a:ext>
            </a:extLst>
          </p:cNvPr>
          <p:cNvSpPr txBox="1"/>
          <p:nvPr/>
        </p:nvSpPr>
        <p:spPr>
          <a:xfrm>
            <a:off x="-21127" y="736312"/>
            <a:ext cx="1934093" cy="461665"/>
          </a:xfrm>
          <a:prstGeom prst="rect">
            <a:avLst/>
          </a:prstGeom>
          <a:noFill/>
        </p:spPr>
        <p:txBody>
          <a:bodyPr wrap="square" rtlCol="0">
            <a:spAutoFit/>
          </a:bodyPr>
          <a:lstStyle/>
          <a:p>
            <a:pPr algn="ctr"/>
            <a:r>
              <a:rPr lang="en-US" sz="2400" dirty="0">
                <a:solidFill>
                  <a:schemeClr val="bg1"/>
                </a:solidFill>
                <a:latin typeface="Futura Std Condensed Light" panose="020B0406020204030204" pitchFamily="34" charset="0"/>
              </a:rPr>
              <a:t>morning</a:t>
            </a:r>
          </a:p>
        </p:txBody>
      </p:sp>
      <p:sp>
        <p:nvSpPr>
          <p:cNvPr id="22" name="TextBox 21">
            <a:extLst>
              <a:ext uri="{FF2B5EF4-FFF2-40B4-BE49-F238E27FC236}">
                <a16:creationId xmlns:a16="http://schemas.microsoft.com/office/drawing/2014/main" id="{74547D31-7934-471A-A45F-CA056AEE6A0E}"/>
              </a:ext>
            </a:extLst>
          </p:cNvPr>
          <p:cNvSpPr txBox="1"/>
          <p:nvPr/>
        </p:nvSpPr>
        <p:spPr>
          <a:xfrm>
            <a:off x="3027219" y="5499947"/>
            <a:ext cx="3089563"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LinotypeZapfino" panose="02000506020000020002" pitchFamily="2" charset="0"/>
                <a:ea typeface="+mn-ea"/>
                <a:cs typeface="+mn-cs"/>
              </a:rPr>
              <a:t>Mark 11:12-25</a:t>
            </a:r>
          </a:p>
        </p:txBody>
      </p:sp>
      <p:pic>
        <p:nvPicPr>
          <p:cNvPr id="14" name="Picture 4" descr="Image result for stick figure man">
            <a:extLst>
              <a:ext uri="{FF2B5EF4-FFF2-40B4-BE49-F238E27FC236}">
                <a16:creationId xmlns:a16="http://schemas.microsoft.com/office/drawing/2014/main" id="{89B6A6EA-05E8-469E-BFA6-5D94A9D836CA}"/>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63489" y="1788864"/>
            <a:ext cx="365760" cy="762589"/>
          </a:xfrm>
          <a:prstGeom prst="rect">
            <a:avLst/>
          </a:prstGeom>
          <a:extLst>
            <a:ext uri="{909E8E84-426E-40DD-AFC4-6F175D3DCCD1}">
              <a14:hiddenFill xmlns:a14="http://schemas.microsoft.com/office/drawing/2010/main">
                <a:solidFill>
                  <a:srgbClr val="FFFFFF"/>
                </a:solidFill>
              </a14:hiddenFill>
            </a:ext>
          </a:extLst>
        </p:spPr>
      </p:pic>
      <p:pic>
        <p:nvPicPr>
          <p:cNvPr id="16" name="Picture 4" descr="Image result for stick figure man">
            <a:extLst>
              <a:ext uri="{FF2B5EF4-FFF2-40B4-BE49-F238E27FC236}">
                <a16:creationId xmlns:a16="http://schemas.microsoft.com/office/drawing/2014/main" id="{142CAAED-B0E4-4711-A16C-91EC94D9F9F9}"/>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02667" y="2301240"/>
            <a:ext cx="365760" cy="731520"/>
          </a:xfrm>
          <a:prstGeom prst="rect">
            <a:avLst/>
          </a:prstGeom>
          <a:extLst>
            <a:ext uri="{909E8E84-426E-40DD-AFC4-6F175D3DCCD1}">
              <a14:hiddenFill xmlns:a14="http://schemas.microsoft.com/office/drawing/2010/main">
                <a:solidFill>
                  <a:srgbClr val="FFFFFF"/>
                </a:solidFill>
              </a14:hiddenFill>
            </a:ext>
          </a:extLst>
        </p:spPr>
      </p:pic>
      <p:pic>
        <p:nvPicPr>
          <p:cNvPr id="20" name="Picture 4" descr="Image result for stick figure man">
            <a:extLst>
              <a:ext uri="{FF2B5EF4-FFF2-40B4-BE49-F238E27FC236}">
                <a16:creationId xmlns:a16="http://schemas.microsoft.com/office/drawing/2014/main" id="{18EDAAFF-97F4-46B4-96CB-AFA8F0728E8F}"/>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85547" y="1892116"/>
            <a:ext cx="365760" cy="731520"/>
          </a:xfrm>
          <a:prstGeom prst="rect">
            <a:avLst/>
          </a:prstGeom>
          <a:extLst>
            <a:ext uri="{909E8E84-426E-40DD-AFC4-6F175D3DCCD1}">
              <a14:hiddenFill xmlns:a14="http://schemas.microsoft.com/office/drawing/2010/main">
                <a:solidFill>
                  <a:srgbClr val="FFFFFF"/>
                </a:solidFill>
              </a14:hiddenFill>
            </a:ext>
          </a:extLst>
        </p:spPr>
      </p:pic>
      <p:pic>
        <p:nvPicPr>
          <p:cNvPr id="21" name="Picture 4" descr="Image result for stick figure man">
            <a:extLst>
              <a:ext uri="{FF2B5EF4-FFF2-40B4-BE49-F238E27FC236}">
                <a16:creationId xmlns:a16="http://schemas.microsoft.com/office/drawing/2014/main" id="{6B6791E8-4058-4B50-B8C3-7BA7A6B618FF}"/>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07605" y="1722120"/>
            <a:ext cx="365760" cy="731520"/>
          </a:xfrm>
          <a:prstGeom prst="rect">
            <a:avLst/>
          </a:prstGeom>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B36D048-7C24-4D6B-A017-830CC4C42C30}"/>
              </a:ext>
            </a:extLst>
          </p:cNvPr>
          <p:cNvSpPr txBox="1"/>
          <p:nvPr/>
        </p:nvSpPr>
        <p:spPr>
          <a:xfrm>
            <a:off x="0" y="4647507"/>
            <a:ext cx="1934093" cy="523220"/>
          </a:xfrm>
          <a:prstGeom prst="rect">
            <a:avLst/>
          </a:prstGeom>
          <a:noFill/>
        </p:spPr>
        <p:txBody>
          <a:bodyPr wrap="square" rtlCol="0">
            <a:spAutoFit/>
          </a:bodyPr>
          <a:lstStyle/>
          <a:p>
            <a:pPr algn="ctr"/>
            <a:r>
              <a:rPr lang="en-US" sz="2800" dirty="0">
                <a:solidFill>
                  <a:schemeClr val="bg1"/>
                </a:solidFill>
                <a:latin typeface="Franklin Gothic Demi Cond" panose="020B0706030402020204" pitchFamily="34" charset="0"/>
              </a:rPr>
              <a:t>BETHANY</a:t>
            </a:r>
          </a:p>
        </p:txBody>
      </p:sp>
      <p:sp>
        <p:nvSpPr>
          <p:cNvPr id="25" name="TextBox 24">
            <a:extLst>
              <a:ext uri="{FF2B5EF4-FFF2-40B4-BE49-F238E27FC236}">
                <a16:creationId xmlns:a16="http://schemas.microsoft.com/office/drawing/2014/main" id="{8256B697-598F-4390-B2AF-CD21392D5DD9}"/>
              </a:ext>
            </a:extLst>
          </p:cNvPr>
          <p:cNvSpPr txBox="1"/>
          <p:nvPr/>
        </p:nvSpPr>
        <p:spPr>
          <a:xfrm>
            <a:off x="6738851" y="3874562"/>
            <a:ext cx="1934093" cy="523220"/>
          </a:xfrm>
          <a:prstGeom prst="rect">
            <a:avLst/>
          </a:prstGeom>
          <a:noFill/>
        </p:spPr>
        <p:txBody>
          <a:bodyPr wrap="square" rtlCol="0">
            <a:spAutoFit/>
          </a:bodyPr>
          <a:lstStyle/>
          <a:p>
            <a:pPr algn="ctr"/>
            <a:r>
              <a:rPr lang="en-US" sz="2800" dirty="0">
                <a:solidFill>
                  <a:schemeClr val="bg1"/>
                </a:solidFill>
                <a:latin typeface="Franklin Gothic Demi Cond" panose="020B0706030402020204" pitchFamily="34" charset="0"/>
              </a:rPr>
              <a:t>TEMPLE</a:t>
            </a:r>
          </a:p>
        </p:txBody>
      </p:sp>
      <p:pic>
        <p:nvPicPr>
          <p:cNvPr id="17" name="Picture 12" descr="Related image">
            <a:extLst>
              <a:ext uri="{FF2B5EF4-FFF2-40B4-BE49-F238E27FC236}">
                <a16:creationId xmlns:a16="http://schemas.microsoft.com/office/drawing/2014/main" id="{0397E6C7-4768-4522-AA97-D567D157985F}"/>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3291173" y="182544"/>
            <a:ext cx="1997018" cy="2030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92060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13316" name="Picture 4" descr="Image result for jerusalem temple clipart">
            <a:extLst>
              <a:ext uri="{FF2B5EF4-FFF2-40B4-BE49-F238E27FC236}">
                <a16:creationId xmlns:a16="http://schemas.microsoft.com/office/drawing/2014/main" id="{5C9E1DDE-9988-4672-9BBA-0EE7CF252A63}"/>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8851" y="1722120"/>
            <a:ext cx="2044930" cy="20449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EDFB925-2F1C-42B8-8868-4793B5E15440}"/>
              </a:ext>
            </a:extLst>
          </p:cNvPr>
          <p:cNvSpPr/>
          <p:nvPr/>
        </p:nvSpPr>
        <p:spPr>
          <a:xfrm>
            <a:off x="-72044" y="421178"/>
            <a:ext cx="2006139" cy="764771"/>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Demi Cond" panose="020B0706030402020204" pitchFamily="34" charset="0"/>
            </a:endParaRPr>
          </a:p>
        </p:txBody>
      </p:sp>
      <p:sp>
        <p:nvSpPr>
          <p:cNvPr id="5" name="TextBox 4">
            <a:extLst>
              <a:ext uri="{FF2B5EF4-FFF2-40B4-BE49-F238E27FC236}">
                <a16:creationId xmlns:a16="http://schemas.microsoft.com/office/drawing/2014/main" id="{95108E45-0901-465D-AB9E-446427E0B135}"/>
              </a:ext>
            </a:extLst>
          </p:cNvPr>
          <p:cNvSpPr txBox="1"/>
          <p:nvPr/>
        </p:nvSpPr>
        <p:spPr>
          <a:xfrm>
            <a:off x="-21128" y="421178"/>
            <a:ext cx="1934095" cy="584775"/>
          </a:xfrm>
          <a:prstGeom prst="rect">
            <a:avLst/>
          </a:prstGeom>
          <a:noFill/>
        </p:spPr>
        <p:txBody>
          <a:bodyPr wrap="square" rtlCol="0">
            <a:spAutoFit/>
          </a:bodyPr>
          <a:lstStyle/>
          <a:p>
            <a:pPr algn="ctr"/>
            <a:r>
              <a:rPr lang="en-US" sz="3200" dirty="0">
                <a:solidFill>
                  <a:schemeClr val="bg1"/>
                </a:solidFill>
                <a:latin typeface="Franklin Gothic Demi Cond" panose="020B0706030402020204" pitchFamily="34" charset="0"/>
              </a:rPr>
              <a:t>TUESDAY</a:t>
            </a:r>
          </a:p>
        </p:txBody>
      </p:sp>
      <p:sp>
        <p:nvSpPr>
          <p:cNvPr id="6" name="TextBox 5">
            <a:extLst>
              <a:ext uri="{FF2B5EF4-FFF2-40B4-BE49-F238E27FC236}">
                <a16:creationId xmlns:a16="http://schemas.microsoft.com/office/drawing/2014/main" id="{EB9D6630-3CA1-4370-9D7C-B8F71EC72F36}"/>
              </a:ext>
            </a:extLst>
          </p:cNvPr>
          <p:cNvSpPr txBox="1"/>
          <p:nvPr/>
        </p:nvSpPr>
        <p:spPr>
          <a:xfrm>
            <a:off x="-21127" y="736312"/>
            <a:ext cx="1934093" cy="461665"/>
          </a:xfrm>
          <a:prstGeom prst="rect">
            <a:avLst/>
          </a:prstGeom>
          <a:noFill/>
        </p:spPr>
        <p:txBody>
          <a:bodyPr wrap="square" rtlCol="0">
            <a:spAutoFit/>
          </a:bodyPr>
          <a:lstStyle/>
          <a:p>
            <a:pPr algn="ctr"/>
            <a:r>
              <a:rPr lang="en-US" sz="2400" dirty="0">
                <a:solidFill>
                  <a:schemeClr val="bg1"/>
                </a:solidFill>
                <a:latin typeface="Futura Std Condensed Light" panose="020B0406020204030204" pitchFamily="34" charset="0"/>
              </a:rPr>
              <a:t>morning</a:t>
            </a:r>
          </a:p>
        </p:txBody>
      </p:sp>
      <p:sp>
        <p:nvSpPr>
          <p:cNvPr id="22" name="TextBox 21">
            <a:extLst>
              <a:ext uri="{FF2B5EF4-FFF2-40B4-BE49-F238E27FC236}">
                <a16:creationId xmlns:a16="http://schemas.microsoft.com/office/drawing/2014/main" id="{74547D31-7934-471A-A45F-CA056AEE6A0E}"/>
              </a:ext>
            </a:extLst>
          </p:cNvPr>
          <p:cNvSpPr txBox="1"/>
          <p:nvPr/>
        </p:nvSpPr>
        <p:spPr>
          <a:xfrm>
            <a:off x="3027219" y="5499947"/>
            <a:ext cx="3089563"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LinotypeZapfino" panose="02000506020000020002" pitchFamily="2" charset="0"/>
                <a:ea typeface="+mn-ea"/>
                <a:cs typeface="+mn-cs"/>
              </a:rPr>
              <a:t>Mark 11:12-25</a:t>
            </a:r>
          </a:p>
        </p:txBody>
      </p:sp>
      <p:pic>
        <p:nvPicPr>
          <p:cNvPr id="14" name="Picture 4" descr="Image result for stick figure man">
            <a:extLst>
              <a:ext uri="{FF2B5EF4-FFF2-40B4-BE49-F238E27FC236}">
                <a16:creationId xmlns:a16="http://schemas.microsoft.com/office/drawing/2014/main" id="{89B6A6EA-05E8-469E-BFA6-5D94A9D836CA}"/>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78238" y="3874562"/>
            <a:ext cx="365760" cy="762589"/>
          </a:xfrm>
          <a:prstGeom prst="rect">
            <a:avLst/>
          </a:prstGeom>
          <a:extLst>
            <a:ext uri="{909E8E84-426E-40DD-AFC4-6F175D3DCCD1}">
              <a14:hiddenFill xmlns:a14="http://schemas.microsoft.com/office/drawing/2010/main">
                <a:solidFill>
                  <a:srgbClr val="FFFFFF"/>
                </a:solidFill>
              </a14:hiddenFill>
            </a:ext>
          </a:extLst>
        </p:spPr>
      </p:pic>
      <p:pic>
        <p:nvPicPr>
          <p:cNvPr id="16" name="Picture 4" descr="Image result for stick figure man">
            <a:extLst>
              <a:ext uri="{FF2B5EF4-FFF2-40B4-BE49-F238E27FC236}">
                <a16:creationId xmlns:a16="http://schemas.microsoft.com/office/drawing/2014/main" id="{142CAAED-B0E4-4711-A16C-91EC94D9F9F9}"/>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7416" y="4386938"/>
            <a:ext cx="365760" cy="731520"/>
          </a:xfrm>
          <a:prstGeom prst="rect">
            <a:avLst/>
          </a:prstGeom>
          <a:extLst>
            <a:ext uri="{909E8E84-426E-40DD-AFC4-6F175D3DCCD1}">
              <a14:hiddenFill xmlns:a14="http://schemas.microsoft.com/office/drawing/2010/main">
                <a:solidFill>
                  <a:srgbClr val="FFFFFF"/>
                </a:solidFill>
              </a14:hiddenFill>
            </a:ext>
          </a:extLst>
        </p:spPr>
      </p:pic>
      <p:pic>
        <p:nvPicPr>
          <p:cNvPr id="20" name="Picture 4" descr="Image result for stick figure man">
            <a:extLst>
              <a:ext uri="{FF2B5EF4-FFF2-40B4-BE49-F238E27FC236}">
                <a16:creationId xmlns:a16="http://schemas.microsoft.com/office/drawing/2014/main" id="{18EDAAFF-97F4-46B4-96CB-AFA8F0728E8F}"/>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00296" y="3977814"/>
            <a:ext cx="365760" cy="731520"/>
          </a:xfrm>
          <a:prstGeom prst="rect">
            <a:avLst/>
          </a:prstGeom>
          <a:extLst>
            <a:ext uri="{909E8E84-426E-40DD-AFC4-6F175D3DCCD1}">
              <a14:hiddenFill xmlns:a14="http://schemas.microsoft.com/office/drawing/2010/main">
                <a:solidFill>
                  <a:srgbClr val="FFFFFF"/>
                </a:solidFill>
              </a14:hiddenFill>
            </a:ext>
          </a:extLst>
        </p:spPr>
      </p:pic>
      <p:pic>
        <p:nvPicPr>
          <p:cNvPr id="21" name="Picture 4" descr="Image result for stick figure man">
            <a:extLst>
              <a:ext uri="{FF2B5EF4-FFF2-40B4-BE49-F238E27FC236}">
                <a16:creationId xmlns:a16="http://schemas.microsoft.com/office/drawing/2014/main" id="{6B6791E8-4058-4B50-B8C3-7BA7A6B618FF}"/>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22354" y="3807818"/>
            <a:ext cx="365760" cy="731520"/>
          </a:xfrm>
          <a:prstGeom prst="rect">
            <a:avLst/>
          </a:prstGeom>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B36D048-7C24-4D6B-A017-830CC4C42C30}"/>
              </a:ext>
            </a:extLst>
          </p:cNvPr>
          <p:cNvSpPr txBox="1"/>
          <p:nvPr/>
        </p:nvSpPr>
        <p:spPr>
          <a:xfrm>
            <a:off x="0" y="4647507"/>
            <a:ext cx="1934093" cy="523220"/>
          </a:xfrm>
          <a:prstGeom prst="rect">
            <a:avLst/>
          </a:prstGeom>
          <a:noFill/>
        </p:spPr>
        <p:txBody>
          <a:bodyPr wrap="square" rtlCol="0">
            <a:spAutoFit/>
          </a:bodyPr>
          <a:lstStyle/>
          <a:p>
            <a:pPr algn="ctr"/>
            <a:r>
              <a:rPr lang="en-US" sz="2800" dirty="0">
                <a:solidFill>
                  <a:schemeClr val="bg1"/>
                </a:solidFill>
                <a:latin typeface="Franklin Gothic Demi Cond" panose="020B0706030402020204" pitchFamily="34" charset="0"/>
              </a:rPr>
              <a:t>BETHANY</a:t>
            </a:r>
          </a:p>
        </p:txBody>
      </p:sp>
      <p:sp>
        <p:nvSpPr>
          <p:cNvPr id="25" name="TextBox 24">
            <a:extLst>
              <a:ext uri="{FF2B5EF4-FFF2-40B4-BE49-F238E27FC236}">
                <a16:creationId xmlns:a16="http://schemas.microsoft.com/office/drawing/2014/main" id="{8256B697-598F-4390-B2AF-CD21392D5DD9}"/>
              </a:ext>
            </a:extLst>
          </p:cNvPr>
          <p:cNvSpPr txBox="1"/>
          <p:nvPr/>
        </p:nvSpPr>
        <p:spPr>
          <a:xfrm>
            <a:off x="6738851" y="3874562"/>
            <a:ext cx="1934093" cy="523220"/>
          </a:xfrm>
          <a:prstGeom prst="rect">
            <a:avLst/>
          </a:prstGeom>
          <a:noFill/>
        </p:spPr>
        <p:txBody>
          <a:bodyPr wrap="square" rtlCol="0">
            <a:spAutoFit/>
          </a:bodyPr>
          <a:lstStyle/>
          <a:p>
            <a:pPr algn="ctr"/>
            <a:r>
              <a:rPr lang="en-US" sz="2800" dirty="0">
                <a:solidFill>
                  <a:schemeClr val="bg1"/>
                </a:solidFill>
                <a:latin typeface="Franklin Gothic Demi Cond" panose="020B0706030402020204" pitchFamily="34" charset="0"/>
              </a:rPr>
              <a:t>TEMPLE</a:t>
            </a:r>
          </a:p>
        </p:txBody>
      </p:sp>
      <p:pic>
        <p:nvPicPr>
          <p:cNvPr id="17" name="Picture 12" descr="Related image">
            <a:extLst>
              <a:ext uri="{FF2B5EF4-FFF2-40B4-BE49-F238E27FC236}">
                <a16:creationId xmlns:a16="http://schemas.microsoft.com/office/drawing/2014/main" id="{0397E6C7-4768-4522-AA97-D567D157985F}"/>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3291173" y="182544"/>
            <a:ext cx="1997018" cy="2030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417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13316" name="Picture 4" descr="Image result for jerusalem temple clipart">
            <a:extLst>
              <a:ext uri="{FF2B5EF4-FFF2-40B4-BE49-F238E27FC236}">
                <a16:creationId xmlns:a16="http://schemas.microsoft.com/office/drawing/2014/main" id="{5C9E1DDE-9988-4672-9BBA-0EE7CF252A63}"/>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8851" y="1722120"/>
            <a:ext cx="2044930" cy="204493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stick figure man">
            <a:extLst>
              <a:ext uri="{FF2B5EF4-FFF2-40B4-BE49-F238E27FC236}">
                <a16:creationId xmlns:a16="http://schemas.microsoft.com/office/drawing/2014/main" id="{79FAD0D4-7EA5-4D49-8E54-87F2CC2CE683}"/>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5637" y="2500744"/>
            <a:ext cx="598932" cy="1197864"/>
          </a:xfrm>
          <a:prstGeom prst="rect">
            <a:avLst/>
          </a:prstGeom>
          <a:extLst>
            <a:ext uri="{909E8E84-426E-40DD-AFC4-6F175D3DCCD1}">
              <a14:hiddenFill xmlns:a14="http://schemas.microsoft.com/office/drawing/2010/main">
                <a:solidFill>
                  <a:srgbClr val="FFFFFF"/>
                </a:solidFill>
              </a14:hiddenFill>
            </a:ext>
          </a:extLst>
        </p:spPr>
      </p:pic>
      <p:pic>
        <p:nvPicPr>
          <p:cNvPr id="17" name="Picture 4" descr="Image result for stick figure man">
            <a:extLst>
              <a:ext uri="{FF2B5EF4-FFF2-40B4-BE49-F238E27FC236}">
                <a16:creationId xmlns:a16="http://schemas.microsoft.com/office/drawing/2014/main" id="{A58DEAB4-D6B8-43C3-871D-02718C6A6C49}"/>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7968" y="3275630"/>
            <a:ext cx="598932" cy="1197864"/>
          </a:xfrm>
          <a:prstGeom prst="rect">
            <a:avLst/>
          </a:prstGeom>
          <a:extLst>
            <a:ext uri="{909E8E84-426E-40DD-AFC4-6F175D3DCCD1}">
              <a14:hiddenFill xmlns:a14="http://schemas.microsoft.com/office/drawing/2010/main">
                <a:solidFill>
                  <a:srgbClr val="FFFFFF"/>
                </a:solidFill>
              </a14:hiddenFill>
            </a:ext>
          </a:extLst>
        </p:spPr>
      </p:pic>
      <p:pic>
        <p:nvPicPr>
          <p:cNvPr id="18" name="Picture 4" descr="Image result for stick figure man">
            <a:extLst>
              <a:ext uri="{FF2B5EF4-FFF2-40B4-BE49-F238E27FC236}">
                <a16:creationId xmlns:a16="http://schemas.microsoft.com/office/drawing/2014/main" id="{727F52E5-1BEE-4168-9620-EADF5E8B9727}"/>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9373" y="2676698"/>
            <a:ext cx="598932" cy="1197864"/>
          </a:xfrm>
          <a:prstGeom prst="rect">
            <a:avLst/>
          </a:prstGeom>
          <a:extLst>
            <a:ext uri="{909E8E84-426E-40DD-AFC4-6F175D3DCCD1}">
              <a14:hiddenFill xmlns:a14="http://schemas.microsoft.com/office/drawing/2010/main">
                <a:solidFill>
                  <a:srgbClr val="FFFFFF"/>
                </a:solidFill>
              </a14:hiddenFill>
            </a:ext>
          </a:extLst>
        </p:spPr>
      </p:pic>
      <p:pic>
        <p:nvPicPr>
          <p:cNvPr id="19" name="Picture 4" descr="Image result for stick figure man">
            <a:extLst>
              <a:ext uri="{FF2B5EF4-FFF2-40B4-BE49-F238E27FC236}">
                <a16:creationId xmlns:a16="http://schemas.microsoft.com/office/drawing/2014/main" id="{AC82252F-2352-4CD0-985B-ADD0BE661BC0}"/>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14035" y="2337261"/>
            <a:ext cx="598932" cy="1197864"/>
          </a:xfrm>
          <a:prstGeom prst="rect">
            <a:avLst/>
          </a:prstGeom>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EDFB925-2F1C-42B8-8868-4793B5E15440}"/>
              </a:ext>
            </a:extLst>
          </p:cNvPr>
          <p:cNvSpPr/>
          <p:nvPr/>
        </p:nvSpPr>
        <p:spPr>
          <a:xfrm>
            <a:off x="-72044" y="421178"/>
            <a:ext cx="2006139" cy="764771"/>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Demi Cond" panose="020B0706030402020204" pitchFamily="34" charset="0"/>
              <a:ea typeface="+mn-ea"/>
              <a:cs typeface="+mn-cs"/>
            </a:endParaRPr>
          </a:p>
        </p:txBody>
      </p:sp>
      <p:sp>
        <p:nvSpPr>
          <p:cNvPr id="5" name="TextBox 4">
            <a:extLst>
              <a:ext uri="{FF2B5EF4-FFF2-40B4-BE49-F238E27FC236}">
                <a16:creationId xmlns:a16="http://schemas.microsoft.com/office/drawing/2014/main" id="{95108E45-0901-465D-AB9E-446427E0B135}"/>
              </a:ext>
            </a:extLst>
          </p:cNvPr>
          <p:cNvSpPr txBox="1"/>
          <p:nvPr/>
        </p:nvSpPr>
        <p:spPr>
          <a:xfrm>
            <a:off x="-21128" y="421178"/>
            <a:ext cx="193409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Franklin Gothic Demi Cond" panose="020B0706030402020204" pitchFamily="34" charset="0"/>
                <a:ea typeface="+mn-ea"/>
                <a:cs typeface="+mn-cs"/>
              </a:rPr>
              <a:t>MONDAY</a:t>
            </a:r>
          </a:p>
        </p:txBody>
      </p:sp>
      <p:sp>
        <p:nvSpPr>
          <p:cNvPr id="6" name="TextBox 5">
            <a:extLst>
              <a:ext uri="{FF2B5EF4-FFF2-40B4-BE49-F238E27FC236}">
                <a16:creationId xmlns:a16="http://schemas.microsoft.com/office/drawing/2014/main" id="{EB9D6630-3CA1-4370-9D7C-B8F71EC72F36}"/>
              </a:ext>
            </a:extLst>
          </p:cNvPr>
          <p:cNvSpPr txBox="1"/>
          <p:nvPr/>
        </p:nvSpPr>
        <p:spPr>
          <a:xfrm>
            <a:off x="-21127" y="736312"/>
            <a:ext cx="1934093"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Futura Std Condensed Light" panose="020B0406020204030204" pitchFamily="34" charset="0"/>
                <a:ea typeface="+mn-ea"/>
                <a:cs typeface="+mn-cs"/>
              </a:rPr>
              <a:t>morning</a:t>
            </a:r>
          </a:p>
        </p:txBody>
      </p:sp>
      <p:sp>
        <p:nvSpPr>
          <p:cNvPr id="22" name="TextBox 21">
            <a:extLst>
              <a:ext uri="{FF2B5EF4-FFF2-40B4-BE49-F238E27FC236}">
                <a16:creationId xmlns:a16="http://schemas.microsoft.com/office/drawing/2014/main" id="{74547D31-7934-471A-A45F-CA056AEE6A0E}"/>
              </a:ext>
            </a:extLst>
          </p:cNvPr>
          <p:cNvSpPr txBox="1"/>
          <p:nvPr/>
        </p:nvSpPr>
        <p:spPr>
          <a:xfrm>
            <a:off x="2741122" y="5499947"/>
            <a:ext cx="3661757"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LinotypeZapfino" panose="02000506020000020002" pitchFamily="2" charset="0"/>
                <a:ea typeface="+mn-ea"/>
                <a:cs typeface="+mn-cs"/>
              </a:rPr>
              <a:t>Matthew 21:18-25</a:t>
            </a:r>
          </a:p>
        </p:txBody>
      </p:sp>
      <p:pic>
        <p:nvPicPr>
          <p:cNvPr id="25" name="Picture 10" descr="Related image">
            <a:extLst>
              <a:ext uri="{FF2B5EF4-FFF2-40B4-BE49-F238E27FC236}">
                <a16:creationId xmlns:a16="http://schemas.microsoft.com/office/drawing/2014/main" id="{EFD6E6BE-4536-4A3E-8CBC-087D5184E561}"/>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3291173" y="322947"/>
            <a:ext cx="1910888" cy="190451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3D1105C-4B65-43AF-9725-2D8DF348D159}"/>
              </a:ext>
            </a:extLst>
          </p:cNvPr>
          <p:cNvSpPr txBox="1"/>
          <p:nvPr/>
        </p:nvSpPr>
        <p:spPr>
          <a:xfrm>
            <a:off x="0" y="4647507"/>
            <a:ext cx="193409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Franklin Gothic Demi Cond" panose="020B0706030402020204" pitchFamily="34" charset="0"/>
                <a:ea typeface="+mn-ea"/>
                <a:cs typeface="+mn-cs"/>
              </a:rPr>
              <a:t>BETHANY</a:t>
            </a:r>
          </a:p>
        </p:txBody>
      </p:sp>
      <p:sp>
        <p:nvSpPr>
          <p:cNvPr id="27" name="TextBox 26">
            <a:extLst>
              <a:ext uri="{FF2B5EF4-FFF2-40B4-BE49-F238E27FC236}">
                <a16:creationId xmlns:a16="http://schemas.microsoft.com/office/drawing/2014/main" id="{AE1F22C2-A9E0-44E5-BB6B-843B6EDCEFDD}"/>
              </a:ext>
            </a:extLst>
          </p:cNvPr>
          <p:cNvSpPr txBox="1"/>
          <p:nvPr/>
        </p:nvSpPr>
        <p:spPr>
          <a:xfrm>
            <a:off x="6738851" y="3874562"/>
            <a:ext cx="193409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Franklin Gothic Demi Cond" panose="020B0706030402020204" pitchFamily="34" charset="0"/>
                <a:ea typeface="+mn-ea"/>
                <a:cs typeface="+mn-cs"/>
              </a:rPr>
              <a:t>TEMPLE</a:t>
            </a:r>
          </a:p>
        </p:txBody>
      </p:sp>
    </p:spTree>
    <p:extLst>
      <p:ext uri="{BB962C8B-B14F-4D97-AF65-F5344CB8AC3E}">
        <p14:creationId xmlns:p14="http://schemas.microsoft.com/office/powerpoint/2010/main" val="69950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500"/>
                                        <p:tgtEl>
                                          <p:spTgt spid="1331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22" grpId="0"/>
      <p:bldP spid="9"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13316" name="Picture 4" descr="Image result for jerusalem temple clipart">
            <a:extLst>
              <a:ext uri="{FF2B5EF4-FFF2-40B4-BE49-F238E27FC236}">
                <a16:creationId xmlns:a16="http://schemas.microsoft.com/office/drawing/2014/main" id="{5C9E1DDE-9988-4672-9BBA-0EE7CF252A63}"/>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8851" y="1722120"/>
            <a:ext cx="2044930" cy="20449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EDFB925-2F1C-42B8-8868-4793B5E15440}"/>
              </a:ext>
            </a:extLst>
          </p:cNvPr>
          <p:cNvSpPr/>
          <p:nvPr/>
        </p:nvSpPr>
        <p:spPr>
          <a:xfrm>
            <a:off x="-72044" y="421178"/>
            <a:ext cx="2006139" cy="764771"/>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Demi Cond" panose="020B0706030402020204" pitchFamily="34" charset="0"/>
              <a:ea typeface="+mn-ea"/>
              <a:cs typeface="+mn-cs"/>
            </a:endParaRPr>
          </a:p>
        </p:txBody>
      </p:sp>
      <p:sp>
        <p:nvSpPr>
          <p:cNvPr id="5" name="TextBox 4">
            <a:extLst>
              <a:ext uri="{FF2B5EF4-FFF2-40B4-BE49-F238E27FC236}">
                <a16:creationId xmlns:a16="http://schemas.microsoft.com/office/drawing/2014/main" id="{95108E45-0901-465D-AB9E-446427E0B135}"/>
              </a:ext>
            </a:extLst>
          </p:cNvPr>
          <p:cNvSpPr txBox="1"/>
          <p:nvPr/>
        </p:nvSpPr>
        <p:spPr>
          <a:xfrm>
            <a:off x="-21128" y="421178"/>
            <a:ext cx="193409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Franklin Gothic Demi Cond" panose="020B0706030402020204" pitchFamily="34" charset="0"/>
                <a:ea typeface="+mn-ea"/>
                <a:cs typeface="+mn-cs"/>
              </a:rPr>
              <a:t>MONDAY</a:t>
            </a:r>
          </a:p>
        </p:txBody>
      </p:sp>
      <p:sp>
        <p:nvSpPr>
          <p:cNvPr id="6" name="TextBox 5">
            <a:extLst>
              <a:ext uri="{FF2B5EF4-FFF2-40B4-BE49-F238E27FC236}">
                <a16:creationId xmlns:a16="http://schemas.microsoft.com/office/drawing/2014/main" id="{EB9D6630-3CA1-4370-9D7C-B8F71EC72F36}"/>
              </a:ext>
            </a:extLst>
          </p:cNvPr>
          <p:cNvSpPr txBox="1"/>
          <p:nvPr/>
        </p:nvSpPr>
        <p:spPr>
          <a:xfrm>
            <a:off x="-21127" y="736312"/>
            <a:ext cx="1934093"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Futura Std Condensed Light" panose="020B0406020204030204" pitchFamily="34" charset="0"/>
                <a:ea typeface="+mn-ea"/>
                <a:cs typeface="+mn-cs"/>
              </a:rPr>
              <a:t>morning</a:t>
            </a:r>
          </a:p>
        </p:txBody>
      </p:sp>
      <p:sp>
        <p:nvSpPr>
          <p:cNvPr id="22" name="TextBox 21">
            <a:extLst>
              <a:ext uri="{FF2B5EF4-FFF2-40B4-BE49-F238E27FC236}">
                <a16:creationId xmlns:a16="http://schemas.microsoft.com/office/drawing/2014/main" id="{74547D31-7934-471A-A45F-CA056AEE6A0E}"/>
              </a:ext>
            </a:extLst>
          </p:cNvPr>
          <p:cNvSpPr txBox="1"/>
          <p:nvPr/>
        </p:nvSpPr>
        <p:spPr>
          <a:xfrm>
            <a:off x="2741122" y="5499947"/>
            <a:ext cx="3661757"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LinotypeZapfino" panose="02000506020000020002" pitchFamily="2" charset="0"/>
                <a:ea typeface="+mn-ea"/>
                <a:cs typeface="+mn-cs"/>
              </a:rPr>
              <a:t>Matthew 21:18-25</a:t>
            </a:r>
          </a:p>
        </p:txBody>
      </p:sp>
      <p:sp>
        <p:nvSpPr>
          <p:cNvPr id="9" name="TextBox 8">
            <a:extLst>
              <a:ext uri="{FF2B5EF4-FFF2-40B4-BE49-F238E27FC236}">
                <a16:creationId xmlns:a16="http://schemas.microsoft.com/office/drawing/2014/main" id="{83D1105C-4B65-43AF-9725-2D8DF348D159}"/>
              </a:ext>
            </a:extLst>
          </p:cNvPr>
          <p:cNvSpPr txBox="1"/>
          <p:nvPr/>
        </p:nvSpPr>
        <p:spPr>
          <a:xfrm>
            <a:off x="0" y="4647507"/>
            <a:ext cx="193409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Franklin Gothic Demi Cond" panose="020B0706030402020204" pitchFamily="34" charset="0"/>
                <a:ea typeface="+mn-ea"/>
                <a:cs typeface="+mn-cs"/>
              </a:rPr>
              <a:t>BETHANY</a:t>
            </a:r>
          </a:p>
        </p:txBody>
      </p:sp>
      <p:sp>
        <p:nvSpPr>
          <p:cNvPr id="27" name="TextBox 26">
            <a:extLst>
              <a:ext uri="{FF2B5EF4-FFF2-40B4-BE49-F238E27FC236}">
                <a16:creationId xmlns:a16="http://schemas.microsoft.com/office/drawing/2014/main" id="{AE1F22C2-A9E0-44E5-BB6B-843B6EDCEFDD}"/>
              </a:ext>
            </a:extLst>
          </p:cNvPr>
          <p:cNvSpPr txBox="1"/>
          <p:nvPr/>
        </p:nvSpPr>
        <p:spPr>
          <a:xfrm>
            <a:off x="6738851" y="3874562"/>
            <a:ext cx="193409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Franklin Gothic Demi Cond" panose="020B0706030402020204" pitchFamily="34" charset="0"/>
                <a:ea typeface="+mn-ea"/>
                <a:cs typeface="+mn-cs"/>
              </a:rPr>
              <a:t>TEMPLE</a:t>
            </a:r>
          </a:p>
        </p:txBody>
      </p:sp>
      <p:pic>
        <p:nvPicPr>
          <p:cNvPr id="14" name="Picture 4" descr="Image result for stick figure man">
            <a:extLst>
              <a:ext uri="{FF2B5EF4-FFF2-40B4-BE49-F238E27FC236}">
                <a16:creationId xmlns:a16="http://schemas.microsoft.com/office/drawing/2014/main" id="{D68E8C8C-57D7-40EA-9BDE-CF201D085E25}"/>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63489" y="1788864"/>
            <a:ext cx="365760" cy="762589"/>
          </a:xfrm>
          <a:prstGeom prst="rect">
            <a:avLst/>
          </a:prstGeom>
          <a:extLst>
            <a:ext uri="{909E8E84-426E-40DD-AFC4-6F175D3DCCD1}">
              <a14:hiddenFill xmlns:a14="http://schemas.microsoft.com/office/drawing/2010/main">
                <a:solidFill>
                  <a:srgbClr val="FFFFFF"/>
                </a:solidFill>
              </a14:hiddenFill>
            </a:ext>
          </a:extLst>
        </p:spPr>
      </p:pic>
      <p:pic>
        <p:nvPicPr>
          <p:cNvPr id="16" name="Picture 4" descr="Image result for stick figure man">
            <a:extLst>
              <a:ext uri="{FF2B5EF4-FFF2-40B4-BE49-F238E27FC236}">
                <a16:creationId xmlns:a16="http://schemas.microsoft.com/office/drawing/2014/main" id="{F1766144-A336-4BCB-AB9F-53B1E2D2465E}"/>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02667" y="2301240"/>
            <a:ext cx="365760" cy="731520"/>
          </a:xfrm>
          <a:prstGeom prst="rect">
            <a:avLst/>
          </a:prstGeom>
          <a:extLst>
            <a:ext uri="{909E8E84-426E-40DD-AFC4-6F175D3DCCD1}">
              <a14:hiddenFill xmlns:a14="http://schemas.microsoft.com/office/drawing/2010/main">
                <a:solidFill>
                  <a:srgbClr val="FFFFFF"/>
                </a:solidFill>
              </a14:hiddenFill>
            </a:ext>
          </a:extLst>
        </p:spPr>
      </p:pic>
      <p:pic>
        <p:nvPicPr>
          <p:cNvPr id="20" name="Picture 4" descr="Image result for stick figure man">
            <a:extLst>
              <a:ext uri="{FF2B5EF4-FFF2-40B4-BE49-F238E27FC236}">
                <a16:creationId xmlns:a16="http://schemas.microsoft.com/office/drawing/2014/main" id="{8D60ABA7-DFAA-448D-881D-059720BF5AC9}"/>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85547" y="1892116"/>
            <a:ext cx="365760" cy="731520"/>
          </a:xfrm>
          <a:prstGeom prst="rect">
            <a:avLst/>
          </a:prstGeom>
          <a:extLst>
            <a:ext uri="{909E8E84-426E-40DD-AFC4-6F175D3DCCD1}">
              <a14:hiddenFill xmlns:a14="http://schemas.microsoft.com/office/drawing/2010/main">
                <a:solidFill>
                  <a:srgbClr val="FFFFFF"/>
                </a:solidFill>
              </a14:hiddenFill>
            </a:ext>
          </a:extLst>
        </p:spPr>
      </p:pic>
      <p:pic>
        <p:nvPicPr>
          <p:cNvPr id="21" name="Picture 4" descr="Image result for stick figure man">
            <a:extLst>
              <a:ext uri="{FF2B5EF4-FFF2-40B4-BE49-F238E27FC236}">
                <a16:creationId xmlns:a16="http://schemas.microsoft.com/office/drawing/2014/main" id="{67E5B189-35F5-4388-A59F-B2B6A46C4BA5}"/>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07605" y="1722120"/>
            <a:ext cx="365760" cy="731520"/>
          </a:xfrm>
          <a:prstGeom prst="rect">
            <a:avLst/>
          </a:prstGeom>
          <a:extLst>
            <a:ext uri="{909E8E84-426E-40DD-AFC4-6F175D3DCCD1}">
              <a14:hiddenFill xmlns:a14="http://schemas.microsoft.com/office/drawing/2010/main">
                <a:solidFill>
                  <a:srgbClr val="FFFFFF"/>
                </a:solidFill>
              </a14:hiddenFill>
            </a:ext>
          </a:extLst>
        </p:spPr>
      </p:pic>
      <p:pic>
        <p:nvPicPr>
          <p:cNvPr id="24" name="Picture 10" descr="Related image">
            <a:extLst>
              <a:ext uri="{FF2B5EF4-FFF2-40B4-BE49-F238E27FC236}">
                <a16:creationId xmlns:a16="http://schemas.microsoft.com/office/drawing/2014/main" id="{7AB3B189-FD4E-4445-BF3A-08FCABA43EE9}"/>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3291173" y="322947"/>
            <a:ext cx="1910888" cy="1904518"/>
          </a:xfrm>
          <a:prstGeom prst="rect">
            <a:avLst/>
          </a:prstGeom>
          <a:noFill/>
          <a:extLst>
            <a:ext uri="{909E8E84-426E-40DD-AFC4-6F175D3DCCD1}">
              <a14:hiddenFill xmlns:a14="http://schemas.microsoft.com/office/drawing/2010/main">
                <a:solidFill>
                  <a:srgbClr val="FFFFFF"/>
                </a:solidFill>
              </a14:hiddenFill>
            </a:ext>
          </a:extLst>
        </p:spPr>
      </p:pic>
      <p:sp>
        <p:nvSpPr>
          <p:cNvPr id="26" name="Speech Bubble: Oval 25">
            <a:extLst>
              <a:ext uri="{FF2B5EF4-FFF2-40B4-BE49-F238E27FC236}">
                <a16:creationId xmlns:a16="http://schemas.microsoft.com/office/drawing/2014/main" id="{5AAB322A-C089-468E-8EAC-12360101DE7C}"/>
              </a:ext>
            </a:extLst>
          </p:cNvPr>
          <p:cNvSpPr/>
          <p:nvPr/>
        </p:nvSpPr>
        <p:spPr>
          <a:xfrm rot="10800000" flipH="1">
            <a:off x="3374326" y="2640813"/>
            <a:ext cx="2177959" cy="1222803"/>
          </a:xfrm>
          <a:prstGeom prst="wedgeEllipseCallou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FE152B80-A387-4C89-A872-78F2E9041BA5}"/>
              </a:ext>
            </a:extLst>
          </p:cNvPr>
          <p:cNvSpPr/>
          <p:nvPr/>
        </p:nvSpPr>
        <p:spPr>
          <a:xfrm>
            <a:off x="3405886" y="2836716"/>
            <a:ext cx="2114838" cy="830997"/>
          </a:xfrm>
          <a:prstGeom prst="rect">
            <a:avLst/>
          </a:prstGeom>
        </p:spPr>
        <p:txBody>
          <a:bodyPr wrap="square">
            <a:spAutoFit/>
          </a:bodyPr>
          <a:lstStyle/>
          <a:p>
            <a:pPr algn="ctr"/>
            <a:r>
              <a:rPr lang="en-US" sz="2400" dirty="0">
                <a:solidFill>
                  <a:schemeClr val="bg1"/>
                </a:solidFill>
                <a:latin typeface="Futura Std Condensed Light" panose="020B0406020204030204" pitchFamily="34" charset="0"/>
              </a:rPr>
              <a:t>Let no fruit grow on you ever again.</a:t>
            </a:r>
          </a:p>
        </p:txBody>
      </p:sp>
    </p:spTree>
    <p:extLst>
      <p:ext uri="{BB962C8B-B14F-4D97-AF65-F5344CB8AC3E}">
        <p14:creationId xmlns:p14="http://schemas.microsoft.com/office/powerpoint/2010/main" val="1988709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13316" name="Picture 4" descr="Image result for jerusalem temple clipart">
            <a:extLst>
              <a:ext uri="{FF2B5EF4-FFF2-40B4-BE49-F238E27FC236}">
                <a16:creationId xmlns:a16="http://schemas.microsoft.com/office/drawing/2014/main" id="{5C9E1DDE-9988-4672-9BBA-0EE7CF252A63}"/>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8851" y="1722120"/>
            <a:ext cx="2044930" cy="20449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EDFB925-2F1C-42B8-8868-4793B5E15440}"/>
              </a:ext>
            </a:extLst>
          </p:cNvPr>
          <p:cNvSpPr/>
          <p:nvPr/>
        </p:nvSpPr>
        <p:spPr>
          <a:xfrm>
            <a:off x="-72044" y="421178"/>
            <a:ext cx="2006139" cy="764771"/>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Demi Cond" panose="020B0706030402020204" pitchFamily="34" charset="0"/>
              <a:ea typeface="+mn-ea"/>
              <a:cs typeface="+mn-cs"/>
            </a:endParaRPr>
          </a:p>
        </p:txBody>
      </p:sp>
      <p:sp>
        <p:nvSpPr>
          <p:cNvPr id="5" name="TextBox 4">
            <a:extLst>
              <a:ext uri="{FF2B5EF4-FFF2-40B4-BE49-F238E27FC236}">
                <a16:creationId xmlns:a16="http://schemas.microsoft.com/office/drawing/2014/main" id="{95108E45-0901-465D-AB9E-446427E0B135}"/>
              </a:ext>
            </a:extLst>
          </p:cNvPr>
          <p:cNvSpPr txBox="1"/>
          <p:nvPr/>
        </p:nvSpPr>
        <p:spPr>
          <a:xfrm>
            <a:off x="-21128" y="421178"/>
            <a:ext cx="193409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Franklin Gothic Demi Cond" panose="020B0706030402020204" pitchFamily="34" charset="0"/>
                <a:ea typeface="+mn-ea"/>
                <a:cs typeface="+mn-cs"/>
              </a:rPr>
              <a:t>MONDAY</a:t>
            </a:r>
          </a:p>
        </p:txBody>
      </p:sp>
      <p:sp>
        <p:nvSpPr>
          <p:cNvPr id="6" name="TextBox 5">
            <a:extLst>
              <a:ext uri="{FF2B5EF4-FFF2-40B4-BE49-F238E27FC236}">
                <a16:creationId xmlns:a16="http://schemas.microsoft.com/office/drawing/2014/main" id="{EB9D6630-3CA1-4370-9D7C-B8F71EC72F36}"/>
              </a:ext>
            </a:extLst>
          </p:cNvPr>
          <p:cNvSpPr txBox="1"/>
          <p:nvPr/>
        </p:nvSpPr>
        <p:spPr>
          <a:xfrm>
            <a:off x="-21127" y="736312"/>
            <a:ext cx="1934093"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Futura Std Condensed Light" panose="020B0406020204030204" pitchFamily="34" charset="0"/>
                <a:ea typeface="+mn-ea"/>
                <a:cs typeface="+mn-cs"/>
              </a:rPr>
              <a:t>morning</a:t>
            </a:r>
          </a:p>
        </p:txBody>
      </p:sp>
      <p:sp>
        <p:nvSpPr>
          <p:cNvPr id="22" name="TextBox 21">
            <a:extLst>
              <a:ext uri="{FF2B5EF4-FFF2-40B4-BE49-F238E27FC236}">
                <a16:creationId xmlns:a16="http://schemas.microsoft.com/office/drawing/2014/main" id="{74547D31-7934-471A-A45F-CA056AEE6A0E}"/>
              </a:ext>
            </a:extLst>
          </p:cNvPr>
          <p:cNvSpPr txBox="1"/>
          <p:nvPr/>
        </p:nvSpPr>
        <p:spPr>
          <a:xfrm>
            <a:off x="2741122" y="5499947"/>
            <a:ext cx="3661757"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LinotypeZapfino" panose="02000506020000020002" pitchFamily="2" charset="0"/>
                <a:ea typeface="+mn-ea"/>
                <a:cs typeface="+mn-cs"/>
              </a:rPr>
              <a:t>Matthew 21:18-25</a:t>
            </a:r>
          </a:p>
        </p:txBody>
      </p:sp>
      <p:sp>
        <p:nvSpPr>
          <p:cNvPr id="9" name="TextBox 8">
            <a:extLst>
              <a:ext uri="{FF2B5EF4-FFF2-40B4-BE49-F238E27FC236}">
                <a16:creationId xmlns:a16="http://schemas.microsoft.com/office/drawing/2014/main" id="{83D1105C-4B65-43AF-9725-2D8DF348D159}"/>
              </a:ext>
            </a:extLst>
          </p:cNvPr>
          <p:cNvSpPr txBox="1"/>
          <p:nvPr/>
        </p:nvSpPr>
        <p:spPr>
          <a:xfrm>
            <a:off x="0" y="4647507"/>
            <a:ext cx="193409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Franklin Gothic Demi Cond" panose="020B0706030402020204" pitchFamily="34" charset="0"/>
                <a:ea typeface="+mn-ea"/>
                <a:cs typeface="+mn-cs"/>
              </a:rPr>
              <a:t>BETHANY</a:t>
            </a:r>
          </a:p>
        </p:txBody>
      </p:sp>
      <p:sp>
        <p:nvSpPr>
          <p:cNvPr id="27" name="TextBox 26">
            <a:extLst>
              <a:ext uri="{FF2B5EF4-FFF2-40B4-BE49-F238E27FC236}">
                <a16:creationId xmlns:a16="http://schemas.microsoft.com/office/drawing/2014/main" id="{AE1F22C2-A9E0-44E5-BB6B-843B6EDCEFDD}"/>
              </a:ext>
            </a:extLst>
          </p:cNvPr>
          <p:cNvSpPr txBox="1"/>
          <p:nvPr/>
        </p:nvSpPr>
        <p:spPr>
          <a:xfrm>
            <a:off x="6738851" y="3874562"/>
            <a:ext cx="193409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Franklin Gothic Demi Cond" panose="020B0706030402020204" pitchFamily="34" charset="0"/>
                <a:ea typeface="+mn-ea"/>
                <a:cs typeface="+mn-cs"/>
              </a:rPr>
              <a:t>TEMPLE</a:t>
            </a:r>
          </a:p>
        </p:txBody>
      </p:sp>
      <p:pic>
        <p:nvPicPr>
          <p:cNvPr id="14" name="Picture 4" descr="Image result for stick figure man">
            <a:extLst>
              <a:ext uri="{FF2B5EF4-FFF2-40B4-BE49-F238E27FC236}">
                <a16:creationId xmlns:a16="http://schemas.microsoft.com/office/drawing/2014/main" id="{D68E8C8C-57D7-40EA-9BDE-CF201D085E25}"/>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63489" y="1788864"/>
            <a:ext cx="365760" cy="762589"/>
          </a:xfrm>
          <a:prstGeom prst="rect">
            <a:avLst/>
          </a:prstGeom>
          <a:extLst>
            <a:ext uri="{909E8E84-426E-40DD-AFC4-6F175D3DCCD1}">
              <a14:hiddenFill xmlns:a14="http://schemas.microsoft.com/office/drawing/2010/main">
                <a:solidFill>
                  <a:srgbClr val="FFFFFF"/>
                </a:solidFill>
              </a14:hiddenFill>
            </a:ext>
          </a:extLst>
        </p:spPr>
      </p:pic>
      <p:pic>
        <p:nvPicPr>
          <p:cNvPr id="16" name="Picture 4" descr="Image result for stick figure man">
            <a:extLst>
              <a:ext uri="{FF2B5EF4-FFF2-40B4-BE49-F238E27FC236}">
                <a16:creationId xmlns:a16="http://schemas.microsoft.com/office/drawing/2014/main" id="{F1766144-A336-4BCB-AB9F-53B1E2D2465E}"/>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02667" y="2301240"/>
            <a:ext cx="365760" cy="731520"/>
          </a:xfrm>
          <a:prstGeom prst="rect">
            <a:avLst/>
          </a:prstGeom>
          <a:extLst>
            <a:ext uri="{909E8E84-426E-40DD-AFC4-6F175D3DCCD1}">
              <a14:hiddenFill xmlns:a14="http://schemas.microsoft.com/office/drawing/2010/main">
                <a:solidFill>
                  <a:srgbClr val="FFFFFF"/>
                </a:solidFill>
              </a14:hiddenFill>
            </a:ext>
          </a:extLst>
        </p:spPr>
      </p:pic>
      <p:pic>
        <p:nvPicPr>
          <p:cNvPr id="20" name="Picture 4" descr="Image result for stick figure man">
            <a:extLst>
              <a:ext uri="{FF2B5EF4-FFF2-40B4-BE49-F238E27FC236}">
                <a16:creationId xmlns:a16="http://schemas.microsoft.com/office/drawing/2014/main" id="{8D60ABA7-DFAA-448D-881D-059720BF5AC9}"/>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85547" y="1892116"/>
            <a:ext cx="365760" cy="731520"/>
          </a:xfrm>
          <a:prstGeom prst="rect">
            <a:avLst/>
          </a:prstGeom>
          <a:extLst>
            <a:ext uri="{909E8E84-426E-40DD-AFC4-6F175D3DCCD1}">
              <a14:hiddenFill xmlns:a14="http://schemas.microsoft.com/office/drawing/2010/main">
                <a:solidFill>
                  <a:srgbClr val="FFFFFF"/>
                </a:solidFill>
              </a14:hiddenFill>
            </a:ext>
          </a:extLst>
        </p:spPr>
      </p:pic>
      <p:pic>
        <p:nvPicPr>
          <p:cNvPr id="21" name="Picture 4" descr="Image result for stick figure man">
            <a:extLst>
              <a:ext uri="{FF2B5EF4-FFF2-40B4-BE49-F238E27FC236}">
                <a16:creationId xmlns:a16="http://schemas.microsoft.com/office/drawing/2014/main" id="{67E5B189-35F5-4388-A59F-B2B6A46C4BA5}"/>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07605" y="1722120"/>
            <a:ext cx="365760" cy="731520"/>
          </a:xfrm>
          <a:prstGeom prst="rect">
            <a:avLst/>
          </a:prstGeom>
          <a:extLst>
            <a:ext uri="{909E8E84-426E-40DD-AFC4-6F175D3DCCD1}">
              <a14:hiddenFill xmlns:a14="http://schemas.microsoft.com/office/drawing/2010/main">
                <a:solidFill>
                  <a:srgbClr val="FFFFFF"/>
                </a:solidFill>
              </a14:hiddenFill>
            </a:ext>
          </a:extLst>
        </p:spPr>
      </p:pic>
      <p:pic>
        <p:nvPicPr>
          <p:cNvPr id="17" name="Picture 12" descr="Related image">
            <a:extLst>
              <a:ext uri="{FF2B5EF4-FFF2-40B4-BE49-F238E27FC236}">
                <a16:creationId xmlns:a16="http://schemas.microsoft.com/office/drawing/2014/main" id="{63981E51-8295-4643-9579-A555101A08C4}"/>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3291173" y="182544"/>
            <a:ext cx="1997018" cy="2030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75250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13316" name="Picture 4" descr="Image result for jerusalem temple clipart">
            <a:extLst>
              <a:ext uri="{FF2B5EF4-FFF2-40B4-BE49-F238E27FC236}">
                <a16:creationId xmlns:a16="http://schemas.microsoft.com/office/drawing/2014/main" id="{5C9E1DDE-9988-4672-9BBA-0EE7CF252A63}"/>
              </a:ext>
            </a:extLst>
          </p:cNvPr>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8851" y="1722120"/>
            <a:ext cx="2044930" cy="20449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EDFB925-2F1C-42B8-8868-4793B5E15440}"/>
              </a:ext>
            </a:extLst>
          </p:cNvPr>
          <p:cNvSpPr/>
          <p:nvPr/>
        </p:nvSpPr>
        <p:spPr>
          <a:xfrm>
            <a:off x="-72044" y="421178"/>
            <a:ext cx="2006139" cy="764771"/>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Demi Cond" panose="020B0706030402020204" pitchFamily="34" charset="0"/>
              <a:ea typeface="+mn-ea"/>
              <a:cs typeface="+mn-cs"/>
            </a:endParaRPr>
          </a:p>
        </p:txBody>
      </p:sp>
      <p:sp>
        <p:nvSpPr>
          <p:cNvPr id="5" name="TextBox 4">
            <a:extLst>
              <a:ext uri="{FF2B5EF4-FFF2-40B4-BE49-F238E27FC236}">
                <a16:creationId xmlns:a16="http://schemas.microsoft.com/office/drawing/2014/main" id="{95108E45-0901-465D-AB9E-446427E0B135}"/>
              </a:ext>
            </a:extLst>
          </p:cNvPr>
          <p:cNvSpPr txBox="1"/>
          <p:nvPr/>
        </p:nvSpPr>
        <p:spPr>
          <a:xfrm>
            <a:off x="-21128" y="421178"/>
            <a:ext cx="193409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Franklin Gothic Demi Cond" panose="020B0706030402020204" pitchFamily="34" charset="0"/>
                <a:ea typeface="+mn-ea"/>
                <a:cs typeface="+mn-cs"/>
              </a:rPr>
              <a:t>MONDAY</a:t>
            </a:r>
          </a:p>
        </p:txBody>
      </p:sp>
      <p:sp>
        <p:nvSpPr>
          <p:cNvPr id="6" name="TextBox 5">
            <a:extLst>
              <a:ext uri="{FF2B5EF4-FFF2-40B4-BE49-F238E27FC236}">
                <a16:creationId xmlns:a16="http://schemas.microsoft.com/office/drawing/2014/main" id="{EB9D6630-3CA1-4370-9D7C-B8F71EC72F36}"/>
              </a:ext>
            </a:extLst>
          </p:cNvPr>
          <p:cNvSpPr txBox="1"/>
          <p:nvPr/>
        </p:nvSpPr>
        <p:spPr>
          <a:xfrm>
            <a:off x="-21127" y="736312"/>
            <a:ext cx="1934093"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Futura Std Condensed Light" panose="020B0406020204030204" pitchFamily="34" charset="0"/>
                <a:ea typeface="+mn-ea"/>
                <a:cs typeface="+mn-cs"/>
              </a:rPr>
              <a:t>morning</a:t>
            </a:r>
          </a:p>
        </p:txBody>
      </p:sp>
      <p:sp>
        <p:nvSpPr>
          <p:cNvPr id="22" name="TextBox 21">
            <a:extLst>
              <a:ext uri="{FF2B5EF4-FFF2-40B4-BE49-F238E27FC236}">
                <a16:creationId xmlns:a16="http://schemas.microsoft.com/office/drawing/2014/main" id="{74547D31-7934-471A-A45F-CA056AEE6A0E}"/>
              </a:ext>
            </a:extLst>
          </p:cNvPr>
          <p:cNvSpPr txBox="1"/>
          <p:nvPr/>
        </p:nvSpPr>
        <p:spPr>
          <a:xfrm>
            <a:off x="2741122" y="5499947"/>
            <a:ext cx="3661757"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LinotypeZapfino" panose="02000506020000020002" pitchFamily="2" charset="0"/>
                <a:ea typeface="+mn-ea"/>
                <a:cs typeface="+mn-cs"/>
              </a:rPr>
              <a:t>Matthew 21:18-25</a:t>
            </a:r>
          </a:p>
        </p:txBody>
      </p:sp>
      <p:sp>
        <p:nvSpPr>
          <p:cNvPr id="9" name="TextBox 8">
            <a:extLst>
              <a:ext uri="{FF2B5EF4-FFF2-40B4-BE49-F238E27FC236}">
                <a16:creationId xmlns:a16="http://schemas.microsoft.com/office/drawing/2014/main" id="{83D1105C-4B65-43AF-9725-2D8DF348D159}"/>
              </a:ext>
            </a:extLst>
          </p:cNvPr>
          <p:cNvSpPr txBox="1"/>
          <p:nvPr/>
        </p:nvSpPr>
        <p:spPr>
          <a:xfrm>
            <a:off x="0" y="4647507"/>
            <a:ext cx="193409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Franklin Gothic Demi Cond" panose="020B0706030402020204" pitchFamily="34" charset="0"/>
                <a:ea typeface="+mn-ea"/>
                <a:cs typeface="+mn-cs"/>
              </a:rPr>
              <a:t>BETHANY</a:t>
            </a:r>
          </a:p>
        </p:txBody>
      </p:sp>
      <p:sp>
        <p:nvSpPr>
          <p:cNvPr id="27" name="TextBox 26">
            <a:extLst>
              <a:ext uri="{FF2B5EF4-FFF2-40B4-BE49-F238E27FC236}">
                <a16:creationId xmlns:a16="http://schemas.microsoft.com/office/drawing/2014/main" id="{AE1F22C2-A9E0-44E5-BB6B-843B6EDCEFDD}"/>
              </a:ext>
            </a:extLst>
          </p:cNvPr>
          <p:cNvSpPr txBox="1"/>
          <p:nvPr/>
        </p:nvSpPr>
        <p:spPr>
          <a:xfrm>
            <a:off x="6738851" y="3874562"/>
            <a:ext cx="193409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Franklin Gothic Demi Cond" panose="020B0706030402020204" pitchFamily="34" charset="0"/>
                <a:ea typeface="+mn-ea"/>
                <a:cs typeface="+mn-cs"/>
              </a:rPr>
              <a:t>TEMPLE</a:t>
            </a:r>
          </a:p>
        </p:txBody>
      </p:sp>
      <p:pic>
        <p:nvPicPr>
          <p:cNvPr id="14" name="Picture 4" descr="Image result for stick figure man">
            <a:extLst>
              <a:ext uri="{FF2B5EF4-FFF2-40B4-BE49-F238E27FC236}">
                <a16:creationId xmlns:a16="http://schemas.microsoft.com/office/drawing/2014/main" id="{D68E8C8C-57D7-40EA-9BDE-CF201D085E25}"/>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00405" y="3885406"/>
            <a:ext cx="365760" cy="762589"/>
          </a:xfrm>
          <a:prstGeom prst="rect">
            <a:avLst/>
          </a:prstGeom>
          <a:extLst>
            <a:ext uri="{909E8E84-426E-40DD-AFC4-6F175D3DCCD1}">
              <a14:hiddenFill xmlns:a14="http://schemas.microsoft.com/office/drawing/2010/main">
                <a:solidFill>
                  <a:srgbClr val="FFFFFF"/>
                </a:solidFill>
              </a14:hiddenFill>
            </a:ext>
          </a:extLst>
        </p:spPr>
      </p:pic>
      <p:pic>
        <p:nvPicPr>
          <p:cNvPr id="16" name="Picture 4" descr="Image result for stick figure man">
            <a:extLst>
              <a:ext uri="{FF2B5EF4-FFF2-40B4-BE49-F238E27FC236}">
                <a16:creationId xmlns:a16="http://schemas.microsoft.com/office/drawing/2014/main" id="{F1766144-A336-4BCB-AB9F-53B1E2D2465E}"/>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39583" y="4397782"/>
            <a:ext cx="365760" cy="731520"/>
          </a:xfrm>
          <a:prstGeom prst="rect">
            <a:avLst/>
          </a:prstGeom>
          <a:extLst>
            <a:ext uri="{909E8E84-426E-40DD-AFC4-6F175D3DCCD1}">
              <a14:hiddenFill xmlns:a14="http://schemas.microsoft.com/office/drawing/2010/main">
                <a:solidFill>
                  <a:srgbClr val="FFFFFF"/>
                </a:solidFill>
              </a14:hiddenFill>
            </a:ext>
          </a:extLst>
        </p:spPr>
      </p:pic>
      <p:pic>
        <p:nvPicPr>
          <p:cNvPr id="20" name="Picture 4" descr="Image result for stick figure man">
            <a:extLst>
              <a:ext uri="{FF2B5EF4-FFF2-40B4-BE49-F238E27FC236}">
                <a16:creationId xmlns:a16="http://schemas.microsoft.com/office/drawing/2014/main" id="{8D60ABA7-DFAA-448D-881D-059720BF5AC9}"/>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22463" y="3988658"/>
            <a:ext cx="365760" cy="731520"/>
          </a:xfrm>
          <a:prstGeom prst="rect">
            <a:avLst/>
          </a:prstGeom>
          <a:extLst>
            <a:ext uri="{909E8E84-426E-40DD-AFC4-6F175D3DCCD1}">
              <a14:hiddenFill xmlns:a14="http://schemas.microsoft.com/office/drawing/2010/main">
                <a:solidFill>
                  <a:srgbClr val="FFFFFF"/>
                </a:solidFill>
              </a14:hiddenFill>
            </a:ext>
          </a:extLst>
        </p:spPr>
      </p:pic>
      <p:pic>
        <p:nvPicPr>
          <p:cNvPr id="21" name="Picture 4" descr="Image result for stick figure man">
            <a:extLst>
              <a:ext uri="{FF2B5EF4-FFF2-40B4-BE49-F238E27FC236}">
                <a16:creationId xmlns:a16="http://schemas.microsoft.com/office/drawing/2014/main" id="{67E5B189-35F5-4388-A59F-B2B6A46C4BA5}"/>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44521" y="3818662"/>
            <a:ext cx="365760" cy="731520"/>
          </a:xfrm>
          <a:prstGeom prst="rect">
            <a:avLst/>
          </a:prstGeom>
          <a:extLst>
            <a:ext uri="{909E8E84-426E-40DD-AFC4-6F175D3DCCD1}">
              <a14:hiddenFill xmlns:a14="http://schemas.microsoft.com/office/drawing/2010/main">
                <a:solidFill>
                  <a:srgbClr val="FFFFFF"/>
                </a:solidFill>
              </a14:hiddenFill>
            </a:ext>
          </a:extLst>
        </p:spPr>
      </p:pic>
      <p:pic>
        <p:nvPicPr>
          <p:cNvPr id="17" name="Picture 12" descr="Related image">
            <a:extLst>
              <a:ext uri="{FF2B5EF4-FFF2-40B4-BE49-F238E27FC236}">
                <a16:creationId xmlns:a16="http://schemas.microsoft.com/office/drawing/2014/main" id="{63981E51-8295-4643-9579-A555101A08C4}"/>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3291173" y="182544"/>
            <a:ext cx="1997018" cy="2030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00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21506" name="Picture 2" descr="Image result for craig blomberg">
            <a:extLst>
              <a:ext uri="{FF2B5EF4-FFF2-40B4-BE49-F238E27FC236}">
                <a16:creationId xmlns:a16="http://schemas.microsoft.com/office/drawing/2014/main" id="{078E18E3-16A8-4B6E-8963-BB6F5C0EC0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281" r="16734"/>
          <a:stretch/>
        </p:blipFill>
        <p:spPr bwMode="auto">
          <a:xfrm>
            <a:off x="532014" y="1451956"/>
            <a:ext cx="3929149" cy="38130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8" name="Rectangle 17">
            <a:extLst>
              <a:ext uri="{FF2B5EF4-FFF2-40B4-BE49-F238E27FC236}">
                <a16:creationId xmlns:a16="http://schemas.microsoft.com/office/drawing/2014/main" id="{1F7C1F7A-9C53-4833-8DF2-A3D72B30DB82}"/>
              </a:ext>
            </a:extLst>
          </p:cNvPr>
          <p:cNvSpPr/>
          <p:nvPr/>
        </p:nvSpPr>
        <p:spPr>
          <a:xfrm>
            <a:off x="4901186" y="1650297"/>
            <a:ext cx="3801688" cy="3416320"/>
          </a:xfrm>
          <a:prstGeom prst="rect">
            <a:avLst/>
          </a:prstGeom>
        </p:spPr>
        <p:txBody>
          <a:bodyPr wrap="square">
            <a:spAutoFit/>
          </a:bodyPr>
          <a:lstStyle/>
          <a:p>
            <a:pPr lvl="0" algn="just"/>
            <a:r>
              <a:rPr lang="en-US" sz="2400" dirty="0">
                <a:solidFill>
                  <a:prstClr val="white"/>
                </a:solidFill>
                <a:latin typeface="Futura Std Condensed Light" panose="020B0406020204030204" pitchFamily="34" charset="0"/>
              </a:rPr>
              <a:t>In his desire to create a neater literary narrative, Matthew puts both parts of the fig tree story together, </a:t>
            </a:r>
            <a:r>
              <a:rPr lang="en-US" sz="2400" dirty="0">
                <a:solidFill>
                  <a:srgbClr val="FFFF00"/>
                </a:solidFill>
                <a:latin typeface="Futura Std Condensed Light" panose="020B0406020204030204" pitchFamily="34" charset="0"/>
              </a:rPr>
              <a:t>creating the illusion that it all took place on one day</a:t>
            </a:r>
            <a:r>
              <a:rPr lang="en-US" sz="2400" dirty="0">
                <a:solidFill>
                  <a:prstClr val="white"/>
                </a:solidFill>
                <a:latin typeface="Futura Std Condensed Light" panose="020B0406020204030204" pitchFamily="34" charset="0"/>
              </a:rPr>
              <a:t>. Still, Matthew never says this in so many words, and the language of ‘immediate’ withering is still appropriate even if it took place over several hours. Trees normally take far longer to decay!</a:t>
            </a:r>
            <a:endParaRPr kumimoji="0" lang="en-US" sz="2400" b="0" i="0" u="none" strike="noStrike" kern="1200" cap="none" spc="0" normalizeH="0" baseline="0" noProof="0" dirty="0">
              <a:ln>
                <a:noFill/>
              </a:ln>
              <a:solidFill>
                <a:prstClr val="white"/>
              </a:solidFill>
              <a:effectLst/>
              <a:uLnTx/>
              <a:uFillTx/>
              <a:latin typeface="Futura Std Condensed Light" panose="020B0406020204030204" pitchFamily="34" charset="0"/>
              <a:ea typeface="+mn-ea"/>
              <a:cs typeface="+mn-cs"/>
            </a:endParaRPr>
          </a:p>
        </p:txBody>
      </p:sp>
      <p:sp>
        <p:nvSpPr>
          <p:cNvPr id="19" name="TextBox 18">
            <a:extLst>
              <a:ext uri="{FF2B5EF4-FFF2-40B4-BE49-F238E27FC236}">
                <a16:creationId xmlns:a16="http://schemas.microsoft.com/office/drawing/2014/main" id="{B778ABF8-35E8-4E3C-AB22-ECDBECE0416F}"/>
              </a:ext>
            </a:extLst>
          </p:cNvPr>
          <p:cNvSpPr txBox="1"/>
          <p:nvPr/>
        </p:nvSpPr>
        <p:spPr>
          <a:xfrm>
            <a:off x="665709" y="5406044"/>
            <a:ext cx="3661757"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LinotypeZapfino" panose="02000506020000020002" pitchFamily="2" charset="0"/>
                <a:ea typeface="+mn-ea"/>
                <a:cs typeface="+mn-cs"/>
              </a:rPr>
              <a:t>Craig Blomberg</a:t>
            </a:r>
          </a:p>
        </p:txBody>
      </p:sp>
      <p:cxnSp>
        <p:nvCxnSpPr>
          <p:cNvPr id="7" name="Straight Connector 6">
            <a:extLst>
              <a:ext uri="{FF2B5EF4-FFF2-40B4-BE49-F238E27FC236}">
                <a16:creationId xmlns:a16="http://schemas.microsoft.com/office/drawing/2014/main" id="{7FC29006-A083-4092-9479-0D8CEAB4853E}"/>
              </a:ext>
            </a:extLst>
          </p:cNvPr>
          <p:cNvCxnSpPr>
            <a:cxnSpLocks/>
          </p:cNvCxnSpPr>
          <p:nvPr/>
        </p:nvCxnSpPr>
        <p:spPr>
          <a:xfrm>
            <a:off x="1133300" y="5962996"/>
            <a:ext cx="28180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ED90D24-9BA9-4CA8-A517-A852E2DF76C3}"/>
              </a:ext>
            </a:extLst>
          </p:cNvPr>
          <p:cNvSpPr txBox="1"/>
          <p:nvPr/>
        </p:nvSpPr>
        <p:spPr>
          <a:xfrm>
            <a:off x="671250" y="5969155"/>
            <a:ext cx="3681987" cy="400110"/>
          </a:xfrm>
          <a:prstGeom prst="rect">
            <a:avLst/>
          </a:prstGeom>
          <a:noFill/>
        </p:spPr>
        <p:txBody>
          <a:bodyPr wrap="square" rtlCol="0">
            <a:spAutoFit/>
          </a:bodyPr>
          <a:lstStyle/>
          <a:p>
            <a:pPr algn="ctr"/>
            <a:r>
              <a:rPr lang="en-US" sz="2000" dirty="0">
                <a:solidFill>
                  <a:schemeClr val="bg1"/>
                </a:solidFill>
                <a:latin typeface="Futura Std Condensed Light" panose="020B0406020204030204" pitchFamily="34" charset="0"/>
              </a:rPr>
              <a:t>NEW TESTAMENT SCHOLAR</a:t>
            </a:r>
          </a:p>
        </p:txBody>
      </p:sp>
    </p:spTree>
    <p:extLst>
      <p:ext uri="{BB962C8B-B14F-4D97-AF65-F5344CB8AC3E}">
        <p14:creationId xmlns:p14="http://schemas.microsoft.com/office/powerpoint/2010/main" val="242690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500"/>
                                        <p:tgtEl>
                                          <p:spTgt spid="215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90163643-A625-40DE-81E4-EC8905952D60}"/>
              </a:ext>
            </a:extLst>
          </p:cNvPr>
          <p:cNvSpPr/>
          <p:nvPr/>
        </p:nvSpPr>
        <p:spPr>
          <a:xfrm>
            <a:off x="615143" y="2057400"/>
            <a:ext cx="2743200" cy="2743200"/>
          </a:xfrm>
          <a:prstGeom prst="ellipse">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A8524439-D8A3-4F78-BA53-120DDB9D82E0}"/>
              </a:ext>
            </a:extLst>
          </p:cNvPr>
          <p:cNvGrpSpPr/>
          <p:nvPr/>
        </p:nvGrpSpPr>
        <p:grpSpPr>
          <a:xfrm>
            <a:off x="654132" y="2858387"/>
            <a:ext cx="2665222" cy="1141226"/>
            <a:chOff x="1538408" y="341914"/>
            <a:chExt cx="5064436" cy="1141226"/>
          </a:xfrm>
        </p:grpSpPr>
        <p:sp>
          <p:nvSpPr>
            <p:cNvPr id="23" name="TextBox 22">
              <a:extLst>
                <a:ext uri="{FF2B5EF4-FFF2-40B4-BE49-F238E27FC236}">
                  <a16:creationId xmlns:a16="http://schemas.microsoft.com/office/drawing/2014/main" id="{9842147B-F604-4AB6-BBB3-1E8BB20F9687}"/>
                </a:ext>
              </a:extLst>
            </p:cNvPr>
            <p:cNvSpPr txBox="1"/>
            <p:nvPr/>
          </p:nvSpPr>
          <p:spPr>
            <a:xfrm>
              <a:off x="1538408" y="341914"/>
              <a:ext cx="5064436"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all" spc="0" normalizeH="0" baseline="0" noProof="0" dirty="0">
                  <a:ln>
                    <a:noFill/>
                  </a:ln>
                  <a:solidFill>
                    <a:prstClr val="white"/>
                  </a:solidFill>
                  <a:effectLst>
                    <a:outerShdw blurRad="38100" dist="38100" dir="2700000" algn="tl">
                      <a:srgbClr val="000000">
                        <a:alpha val="43137"/>
                      </a:srgbClr>
                    </a:outerShdw>
                  </a:effectLst>
                  <a:uLnTx/>
                  <a:uFillTx/>
                  <a:latin typeface="Franklin Gothic Demi Cond" panose="020B0706030402020204" pitchFamily="34" charset="0"/>
                  <a:ea typeface="+mn-ea"/>
                  <a:cs typeface="+mn-cs"/>
                </a:rPr>
                <a:t>helpful</a:t>
              </a:r>
            </a:p>
          </p:txBody>
        </p:sp>
        <p:sp>
          <p:nvSpPr>
            <p:cNvPr id="24" name="Rectangle 23">
              <a:extLst>
                <a:ext uri="{FF2B5EF4-FFF2-40B4-BE49-F238E27FC236}">
                  <a16:creationId xmlns:a16="http://schemas.microsoft.com/office/drawing/2014/main" id="{3375BB67-53E8-4E89-9B6A-57F02818B874}"/>
                </a:ext>
              </a:extLst>
            </p:cNvPr>
            <p:cNvSpPr/>
            <p:nvPr/>
          </p:nvSpPr>
          <p:spPr>
            <a:xfrm>
              <a:off x="2841846" y="898365"/>
              <a:ext cx="2457561"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utura Std Condensed Light" panose="020B0406020204030204" pitchFamily="34" charset="0"/>
                  <a:ea typeface="+mn-ea"/>
                  <a:cs typeface="+mn-cs"/>
                </a:rPr>
                <a:t>principles</a:t>
              </a:r>
              <a:endPar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utura Std Condensed Light" panose="020B0406020204030204" pitchFamily="34" charset="0"/>
                <a:ea typeface="+mn-ea"/>
                <a:cs typeface="+mn-cs"/>
              </a:endParaRPr>
            </a:p>
          </p:txBody>
        </p:sp>
      </p:grpSp>
      <p:sp>
        <p:nvSpPr>
          <p:cNvPr id="27" name="Arrow: Right 26">
            <a:extLst>
              <a:ext uri="{FF2B5EF4-FFF2-40B4-BE49-F238E27FC236}">
                <a16:creationId xmlns:a16="http://schemas.microsoft.com/office/drawing/2014/main" id="{D61E9333-12F6-4483-BC74-3ABE1A7D393F}"/>
              </a:ext>
            </a:extLst>
          </p:cNvPr>
          <p:cNvSpPr/>
          <p:nvPr/>
        </p:nvSpPr>
        <p:spPr>
          <a:xfrm rot="19172560">
            <a:off x="2510890" y="1630194"/>
            <a:ext cx="2028306" cy="369804"/>
          </a:xfrm>
          <a:prstGeom prst="rightArrow">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27AEF96-66C7-4713-AC2C-AE60B4C94C63}"/>
              </a:ext>
            </a:extLst>
          </p:cNvPr>
          <p:cNvSpPr txBox="1"/>
          <p:nvPr/>
        </p:nvSpPr>
        <p:spPr>
          <a:xfrm>
            <a:off x="4416681" y="614199"/>
            <a:ext cx="214329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rPr>
              <a:t>selection</a:t>
            </a:r>
            <a:r>
              <a:rPr kumimoji="0" lang="en-US" sz="24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rPr>
              <a:t> </a:t>
            </a:r>
          </a:p>
        </p:txBody>
      </p:sp>
      <p:sp>
        <p:nvSpPr>
          <p:cNvPr id="30" name="Rectangle 29">
            <a:extLst>
              <a:ext uri="{FF2B5EF4-FFF2-40B4-BE49-F238E27FC236}">
                <a16:creationId xmlns:a16="http://schemas.microsoft.com/office/drawing/2014/main" id="{18A2E2C4-B9A7-486F-BAF9-555137B6CFCC}"/>
              </a:ext>
            </a:extLst>
          </p:cNvPr>
          <p:cNvSpPr/>
          <p:nvPr/>
        </p:nvSpPr>
        <p:spPr>
          <a:xfrm>
            <a:off x="5356536" y="1063470"/>
            <a:ext cx="1790876" cy="646331"/>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Futura Std Condensed Light" panose="020B0406020204030204" pitchFamily="34" charset="0"/>
                <a:ea typeface="+mn-ea"/>
                <a:cs typeface="+mn-cs"/>
              </a:rPr>
              <a:t>is not denial</a:t>
            </a:r>
          </a:p>
        </p:txBody>
      </p:sp>
      <p:sp>
        <p:nvSpPr>
          <p:cNvPr id="9" name="Arrow: Right 8">
            <a:extLst>
              <a:ext uri="{FF2B5EF4-FFF2-40B4-BE49-F238E27FC236}">
                <a16:creationId xmlns:a16="http://schemas.microsoft.com/office/drawing/2014/main" id="{A393DD00-F0FC-445D-8C7F-ABBEFAAA21DC}"/>
              </a:ext>
            </a:extLst>
          </p:cNvPr>
          <p:cNvSpPr/>
          <p:nvPr/>
        </p:nvSpPr>
        <p:spPr>
          <a:xfrm rot="20299600">
            <a:off x="2906195" y="2438185"/>
            <a:ext cx="2028306" cy="369804"/>
          </a:xfrm>
          <a:prstGeom prst="rightArrow">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87EAFD4-92E8-437D-8AB1-6A7DA22A2140}"/>
              </a:ext>
            </a:extLst>
          </p:cNvPr>
          <p:cNvSpPr txBox="1"/>
          <p:nvPr/>
        </p:nvSpPr>
        <p:spPr>
          <a:xfrm>
            <a:off x="4996699" y="1693802"/>
            <a:ext cx="263438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rPr>
              <a:t>IMPRECISION</a:t>
            </a:r>
            <a:endParaRPr kumimoji="0" lang="en-US" sz="24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endParaRPr>
          </a:p>
        </p:txBody>
      </p:sp>
      <p:sp>
        <p:nvSpPr>
          <p:cNvPr id="11" name="Rectangle 10">
            <a:extLst>
              <a:ext uri="{FF2B5EF4-FFF2-40B4-BE49-F238E27FC236}">
                <a16:creationId xmlns:a16="http://schemas.microsoft.com/office/drawing/2014/main" id="{FE66D1E6-BBD0-4C4D-855F-53BE9B1F6EFE}"/>
              </a:ext>
            </a:extLst>
          </p:cNvPr>
          <p:cNvSpPr/>
          <p:nvPr/>
        </p:nvSpPr>
        <p:spPr>
          <a:xfrm>
            <a:off x="5798405" y="2144316"/>
            <a:ext cx="2355133" cy="646331"/>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Futura Std Condensed Light" panose="020B0406020204030204" pitchFamily="34" charset="0"/>
                <a:ea typeface="+mn-ea"/>
                <a:cs typeface="+mn-cs"/>
              </a:rPr>
              <a:t>is not inaccuracy</a:t>
            </a:r>
          </a:p>
        </p:txBody>
      </p:sp>
      <p:sp>
        <p:nvSpPr>
          <p:cNvPr id="12" name="Arrow: Right 11">
            <a:extLst>
              <a:ext uri="{FF2B5EF4-FFF2-40B4-BE49-F238E27FC236}">
                <a16:creationId xmlns:a16="http://schemas.microsoft.com/office/drawing/2014/main" id="{2FE0FC7B-CF44-4C06-A992-DA77506C1AE3}"/>
              </a:ext>
            </a:extLst>
          </p:cNvPr>
          <p:cNvSpPr/>
          <p:nvPr/>
        </p:nvSpPr>
        <p:spPr>
          <a:xfrm>
            <a:off x="3206546" y="3088983"/>
            <a:ext cx="2028306" cy="369804"/>
          </a:xfrm>
          <a:prstGeom prst="rightArrow">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6C1AE9EA-9BCC-4320-81DC-55F1CE2CE240}"/>
              </a:ext>
            </a:extLst>
          </p:cNvPr>
          <p:cNvSpPr txBox="1"/>
          <p:nvPr/>
        </p:nvSpPr>
        <p:spPr>
          <a:xfrm>
            <a:off x="5401587" y="2797140"/>
            <a:ext cx="28375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rPr>
              <a:t>COMPRESSION</a:t>
            </a:r>
            <a:endParaRPr kumimoji="0" lang="en-US" sz="24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endParaRPr>
          </a:p>
        </p:txBody>
      </p:sp>
      <p:sp>
        <p:nvSpPr>
          <p:cNvPr id="14" name="Rectangle 13">
            <a:extLst>
              <a:ext uri="{FF2B5EF4-FFF2-40B4-BE49-F238E27FC236}">
                <a16:creationId xmlns:a16="http://schemas.microsoft.com/office/drawing/2014/main" id="{E0BEC34D-B112-4731-8578-977AD108FE2B}"/>
              </a:ext>
            </a:extLst>
          </p:cNvPr>
          <p:cNvSpPr/>
          <p:nvPr/>
        </p:nvSpPr>
        <p:spPr>
          <a:xfrm>
            <a:off x="6784671" y="3247654"/>
            <a:ext cx="1773755" cy="646331"/>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Futura Std Condensed Light" panose="020B0406020204030204" pitchFamily="34" charset="0"/>
                <a:ea typeface="+mn-ea"/>
                <a:cs typeface="+mn-cs"/>
              </a:rPr>
              <a:t>is not errant</a:t>
            </a:r>
          </a:p>
        </p:txBody>
      </p:sp>
      <p:sp>
        <p:nvSpPr>
          <p:cNvPr id="15" name="Arrow: Right 14">
            <a:extLst>
              <a:ext uri="{FF2B5EF4-FFF2-40B4-BE49-F238E27FC236}">
                <a16:creationId xmlns:a16="http://schemas.microsoft.com/office/drawing/2014/main" id="{DF50A60E-185B-402F-B020-2778B0347688}"/>
              </a:ext>
            </a:extLst>
          </p:cNvPr>
          <p:cNvSpPr/>
          <p:nvPr/>
        </p:nvSpPr>
        <p:spPr>
          <a:xfrm rot="1003075">
            <a:off x="3136967" y="3766267"/>
            <a:ext cx="2028306" cy="369804"/>
          </a:xfrm>
          <a:prstGeom prst="rightArrow">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36FE7E9-1497-48EA-8B68-5D21C88F8CB1}"/>
              </a:ext>
            </a:extLst>
          </p:cNvPr>
          <p:cNvSpPr txBox="1"/>
          <p:nvPr/>
        </p:nvSpPr>
        <p:spPr>
          <a:xfrm>
            <a:off x="5234852" y="3882878"/>
            <a:ext cx="397749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rPr>
              <a:t>THEMATIC</a:t>
            </a:r>
            <a:r>
              <a:rPr kumimoji="0" lang="en-US" sz="3600" b="0" i="0" u="none" strike="noStrike" kern="1200" cap="all" spc="0" normalizeH="0" noProof="0" dirty="0">
                <a:ln>
                  <a:noFill/>
                </a:ln>
                <a:solidFill>
                  <a:prstClr val="white"/>
                </a:solidFill>
                <a:effectLst/>
                <a:uLnTx/>
                <a:uFillTx/>
                <a:latin typeface="Franklin Gothic Demi Cond" panose="020B0706030402020204" pitchFamily="34" charset="0"/>
                <a:ea typeface="+mn-ea"/>
                <a:cs typeface="+mn-cs"/>
              </a:rPr>
              <a:t> ORDERING</a:t>
            </a:r>
            <a:endParaRPr kumimoji="0" lang="en-US" sz="24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endParaRPr>
          </a:p>
        </p:txBody>
      </p:sp>
      <p:sp>
        <p:nvSpPr>
          <p:cNvPr id="17" name="Rectangle 16">
            <a:extLst>
              <a:ext uri="{FF2B5EF4-FFF2-40B4-BE49-F238E27FC236}">
                <a16:creationId xmlns:a16="http://schemas.microsoft.com/office/drawing/2014/main" id="{F3D1C30E-D3BF-4438-845B-D88E404BB021}"/>
              </a:ext>
            </a:extLst>
          </p:cNvPr>
          <p:cNvSpPr/>
          <p:nvPr/>
        </p:nvSpPr>
        <p:spPr>
          <a:xfrm>
            <a:off x="6275581" y="4348620"/>
            <a:ext cx="2711000" cy="646331"/>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Futura Std Condensed Light" panose="020B0406020204030204" pitchFamily="34" charset="0"/>
                <a:ea typeface="+mn-ea"/>
                <a:cs typeface="+mn-cs"/>
              </a:rPr>
              <a:t>is not </a:t>
            </a:r>
            <a:r>
              <a:rPr lang="en-US" sz="3600" dirty="0">
                <a:solidFill>
                  <a:prstClr val="white"/>
                </a:solidFill>
                <a:latin typeface="Futura Std Condensed Light" panose="020B0406020204030204" pitchFamily="34" charset="0"/>
              </a:rPr>
              <a:t>chronological</a:t>
            </a:r>
            <a:endParaRPr kumimoji="0" lang="en-US" sz="3600" b="0" i="0" u="none" strike="noStrike" kern="1200" cap="none" spc="0" normalizeH="0" baseline="0" noProof="0" dirty="0">
              <a:ln>
                <a:noFill/>
              </a:ln>
              <a:solidFill>
                <a:prstClr val="white"/>
              </a:solidFill>
              <a:effectLst/>
              <a:uLnTx/>
              <a:uFillTx/>
              <a:latin typeface="Futura Std Condensed Light" panose="020B0406020204030204" pitchFamily="34" charset="0"/>
              <a:ea typeface="+mn-ea"/>
              <a:cs typeface="+mn-cs"/>
            </a:endParaRPr>
          </a:p>
        </p:txBody>
      </p:sp>
    </p:spTree>
    <p:extLst>
      <p:ext uri="{BB962C8B-B14F-4D97-AF65-F5344CB8AC3E}">
        <p14:creationId xmlns:p14="http://schemas.microsoft.com/office/powerpoint/2010/main" val="1854935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9" grpId="0"/>
      <p:bldP spid="30" grpId="0"/>
      <p:bldP spid="9" grpId="0" animBg="1"/>
      <p:bldP spid="10" grpId="0"/>
      <p:bldP spid="11" grpId="0"/>
      <p:bldP spid="12" grpId="0" animBg="1"/>
      <p:bldP spid="13" grpId="0"/>
      <p:bldP spid="14" grpId="0"/>
      <p:bldP spid="15" grpId="0" animBg="1"/>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2052" name="Picture 4" descr="Image result for stick figure man">
            <a:extLst>
              <a:ext uri="{FF2B5EF4-FFF2-40B4-BE49-F238E27FC236}">
                <a16:creationId xmlns:a16="http://schemas.microsoft.com/office/drawing/2014/main" id="{A67EE546-ADB9-41B6-83A8-09F4989ED0C3}"/>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3569624" y="2687781"/>
            <a:ext cx="2004753" cy="4009505"/>
          </a:xfrm>
          <a:prstGeom prst="rect">
            <a:avLst/>
          </a:prstGeom>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1D863CB5-A61B-498E-9A98-FD411200E7E7}"/>
              </a:ext>
            </a:extLst>
          </p:cNvPr>
          <p:cNvSpPr/>
          <p:nvPr/>
        </p:nvSpPr>
        <p:spPr>
          <a:xfrm>
            <a:off x="3657891" y="3081886"/>
            <a:ext cx="365760" cy="365760"/>
          </a:xfrm>
          <a:prstGeom prst="ellips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ECF6C16B-8BBF-409A-B038-CEA05972F5A8}"/>
              </a:ext>
            </a:extLst>
          </p:cNvPr>
          <p:cNvSpPr/>
          <p:nvPr/>
        </p:nvSpPr>
        <p:spPr>
          <a:xfrm>
            <a:off x="2932717" y="3154680"/>
            <a:ext cx="548640" cy="548640"/>
          </a:xfrm>
          <a:prstGeom prst="ellips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F536663-8404-4FC2-AC94-784E0C327E19}"/>
              </a:ext>
            </a:extLst>
          </p:cNvPr>
          <p:cNvSpPr txBox="1"/>
          <p:nvPr/>
        </p:nvSpPr>
        <p:spPr>
          <a:xfrm>
            <a:off x="1063738" y="3590156"/>
            <a:ext cx="2143299" cy="523220"/>
          </a:xfrm>
          <a:prstGeom prst="rect">
            <a:avLst/>
          </a:prstGeom>
          <a:noFill/>
        </p:spPr>
        <p:txBody>
          <a:bodyPr wrap="square" rtlCol="0">
            <a:spAutoFit/>
          </a:bodyPr>
          <a:lstStyle/>
          <a:p>
            <a:r>
              <a:rPr lang="en-US" sz="2800" cap="all" dirty="0">
                <a:solidFill>
                  <a:schemeClr val="bg1"/>
                </a:solidFill>
                <a:latin typeface="Franklin Gothic Demi Cond" panose="020B0706030402020204" pitchFamily="34" charset="0"/>
              </a:rPr>
              <a:t>Selectivity</a:t>
            </a:r>
            <a:r>
              <a:rPr lang="en-US" cap="all" dirty="0">
                <a:solidFill>
                  <a:schemeClr val="bg1"/>
                </a:solidFill>
                <a:latin typeface="Franklin Gothic Demi Cond" panose="020B0706030402020204" pitchFamily="34" charset="0"/>
              </a:rPr>
              <a:t> </a:t>
            </a:r>
          </a:p>
        </p:txBody>
      </p:sp>
      <p:sp>
        <p:nvSpPr>
          <p:cNvPr id="9" name="TextBox 8">
            <a:extLst>
              <a:ext uri="{FF2B5EF4-FFF2-40B4-BE49-F238E27FC236}">
                <a16:creationId xmlns:a16="http://schemas.microsoft.com/office/drawing/2014/main" id="{D4BB2C8E-6CB7-40A3-A8A2-6956DBEB1A11}"/>
              </a:ext>
            </a:extLst>
          </p:cNvPr>
          <p:cNvSpPr txBox="1"/>
          <p:nvPr/>
        </p:nvSpPr>
        <p:spPr>
          <a:xfrm>
            <a:off x="799844" y="1294706"/>
            <a:ext cx="2143299" cy="523220"/>
          </a:xfrm>
          <a:prstGeom prst="rect">
            <a:avLst/>
          </a:prstGeom>
          <a:noFill/>
        </p:spPr>
        <p:txBody>
          <a:bodyPr wrap="square" rtlCol="0">
            <a:spAutoFit/>
          </a:bodyPr>
          <a:lstStyle/>
          <a:p>
            <a:r>
              <a:rPr lang="en-US" sz="2800" cap="all" dirty="0">
                <a:solidFill>
                  <a:schemeClr val="bg1"/>
                </a:solidFill>
                <a:latin typeface="Franklin Gothic Demi Cond" panose="020B0706030402020204" pitchFamily="34" charset="0"/>
              </a:rPr>
              <a:t>accuracy</a:t>
            </a:r>
            <a:r>
              <a:rPr lang="en-US" cap="all" dirty="0">
                <a:solidFill>
                  <a:schemeClr val="bg1"/>
                </a:solidFill>
                <a:latin typeface="Franklin Gothic Demi Cond" panose="020B0706030402020204" pitchFamily="34" charset="0"/>
              </a:rPr>
              <a:t> </a:t>
            </a:r>
          </a:p>
        </p:txBody>
      </p:sp>
      <p:sp>
        <p:nvSpPr>
          <p:cNvPr id="10" name="Oval 9">
            <a:extLst>
              <a:ext uri="{FF2B5EF4-FFF2-40B4-BE49-F238E27FC236}">
                <a16:creationId xmlns:a16="http://schemas.microsoft.com/office/drawing/2014/main" id="{27DECD3D-81FE-41B5-94BE-FD4AC13CE9F7}"/>
              </a:ext>
            </a:extLst>
          </p:cNvPr>
          <p:cNvSpPr/>
          <p:nvPr/>
        </p:nvSpPr>
        <p:spPr>
          <a:xfrm>
            <a:off x="3754241" y="2453156"/>
            <a:ext cx="365760" cy="365760"/>
          </a:xfrm>
          <a:prstGeom prst="ellips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90538C14-AE96-4F62-961F-8A6D58485F97}"/>
              </a:ext>
            </a:extLst>
          </p:cNvPr>
          <p:cNvSpPr/>
          <p:nvPr/>
        </p:nvSpPr>
        <p:spPr>
          <a:xfrm>
            <a:off x="3076704" y="1960003"/>
            <a:ext cx="548640" cy="548640"/>
          </a:xfrm>
          <a:prstGeom prst="ellips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2BB85839-4562-4530-8C38-C585A8428FF9}"/>
              </a:ext>
            </a:extLst>
          </p:cNvPr>
          <p:cNvSpPr/>
          <p:nvPr/>
        </p:nvSpPr>
        <p:spPr>
          <a:xfrm>
            <a:off x="4387123" y="2102252"/>
            <a:ext cx="365760" cy="365760"/>
          </a:xfrm>
          <a:prstGeom prst="ellips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28FA71D5-FA6A-4714-98CE-819873EB8358}"/>
              </a:ext>
            </a:extLst>
          </p:cNvPr>
          <p:cNvSpPr txBox="1"/>
          <p:nvPr/>
        </p:nvSpPr>
        <p:spPr>
          <a:xfrm>
            <a:off x="3310799" y="341914"/>
            <a:ext cx="2518408" cy="523220"/>
          </a:xfrm>
          <a:prstGeom prst="rect">
            <a:avLst/>
          </a:prstGeom>
          <a:noFill/>
        </p:spPr>
        <p:txBody>
          <a:bodyPr wrap="square" rtlCol="0">
            <a:spAutoFit/>
          </a:bodyPr>
          <a:lstStyle/>
          <a:p>
            <a:r>
              <a:rPr lang="en-US" sz="2800" cap="all" dirty="0">
                <a:solidFill>
                  <a:schemeClr val="bg1"/>
                </a:solidFill>
                <a:latin typeface="Franklin Gothic Demi Cond" panose="020B0706030402020204" pitchFamily="34" charset="0"/>
              </a:rPr>
              <a:t>ordering</a:t>
            </a:r>
            <a:r>
              <a:rPr lang="en-US" cap="all" dirty="0">
                <a:solidFill>
                  <a:schemeClr val="bg1"/>
                </a:solidFill>
                <a:latin typeface="Franklin Gothic Demi Cond" panose="020B0706030402020204" pitchFamily="34" charset="0"/>
              </a:rPr>
              <a:t> </a:t>
            </a:r>
          </a:p>
        </p:txBody>
      </p:sp>
      <p:sp>
        <p:nvSpPr>
          <p:cNvPr id="14" name="Oval 13">
            <a:extLst>
              <a:ext uri="{FF2B5EF4-FFF2-40B4-BE49-F238E27FC236}">
                <a16:creationId xmlns:a16="http://schemas.microsoft.com/office/drawing/2014/main" id="{22B2CE4D-E820-4662-BE21-43ACB5CDFE6A}"/>
              </a:ext>
            </a:extLst>
          </p:cNvPr>
          <p:cNvSpPr/>
          <p:nvPr/>
        </p:nvSpPr>
        <p:spPr>
          <a:xfrm>
            <a:off x="4295683" y="1277110"/>
            <a:ext cx="548640" cy="548640"/>
          </a:xfrm>
          <a:prstGeom prst="ellips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54587F04-532A-457C-B6D7-E76C2160C7A2}"/>
              </a:ext>
            </a:extLst>
          </p:cNvPr>
          <p:cNvSpPr/>
          <p:nvPr/>
        </p:nvSpPr>
        <p:spPr>
          <a:xfrm>
            <a:off x="5020005" y="2453156"/>
            <a:ext cx="365760" cy="365760"/>
          </a:xfrm>
          <a:prstGeom prst="ellips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A0E461E-EA56-48DB-8D2D-3CA7838B0925}"/>
              </a:ext>
            </a:extLst>
          </p:cNvPr>
          <p:cNvSpPr/>
          <p:nvPr/>
        </p:nvSpPr>
        <p:spPr>
          <a:xfrm>
            <a:off x="5508380" y="1960003"/>
            <a:ext cx="548640" cy="548640"/>
          </a:xfrm>
          <a:prstGeom prst="ellips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3D037028-0D0F-4FD1-A0FC-906B7639CBCC}"/>
              </a:ext>
            </a:extLst>
          </p:cNvPr>
          <p:cNvSpPr txBox="1"/>
          <p:nvPr/>
        </p:nvSpPr>
        <p:spPr>
          <a:xfrm>
            <a:off x="5734951" y="1313966"/>
            <a:ext cx="2706920" cy="523220"/>
          </a:xfrm>
          <a:prstGeom prst="rect">
            <a:avLst/>
          </a:prstGeom>
          <a:noFill/>
        </p:spPr>
        <p:txBody>
          <a:bodyPr wrap="square" rtlCol="0">
            <a:spAutoFit/>
          </a:bodyPr>
          <a:lstStyle/>
          <a:p>
            <a:r>
              <a:rPr lang="en-US" sz="2800" cap="all" dirty="0">
                <a:solidFill>
                  <a:schemeClr val="bg1"/>
                </a:solidFill>
                <a:latin typeface="Franklin Gothic Demi Cond" panose="020B0706030402020204" pitchFamily="34" charset="0"/>
              </a:rPr>
              <a:t>compression</a:t>
            </a:r>
            <a:r>
              <a:rPr lang="en-US" cap="all" dirty="0">
                <a:solidFill>
                  <a:schemeClr val="bg1"/>
                </a:solidFill>
                <a:latin typeface="Franklin Gothic Demi Cond" panose="020B0706030402020204" pitchFamily="34" charset="0"/>
              </a:rPr>
              <a:t> </a:t>
            </a:r>
          </a:p>
        </p:txBody>
      </p:sp>
      <p:sp>
        <p:nvSpPr>
          <p:cNvPr id="18" name="Oval 17">
            <a:extLst>
              <a:ext uri="{FF2B5EF4-FFF2-40B4-BE49-F238E27FC236}">
                <a16:creationId xmlns:a16="http://schemas.microsoft.com/office/drawing/2014/main" id="{7787583D-99C5-4347-B265-03E7DF1A913A}"/>
              </a:ext>
            </a:extLst>
          </p:cNvPr>
          <p:cNvSpPr/>
          <p:nvPr/>
        </p:nvSpPr>
        <p:spPr>
          <a:xfrm>
            <a:off x="5058610" y="3081886"/>
            <a:ext cx="365760" cy="365760"/>
          </a:xfrm>
          <a:prstGeom prst="ellips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42171C73-205E-4AAC-8C28-BD070FA9E6BC}"/>
              </a:ext>
            </a:extLst>
          </p:cNvPr>
          <p:cNvSpPr/>
          <p:nvPr/>
        </p:nvSpPr>
        <p:spPr>
          <a:xfrm>
            <a:off x="5662644" y="3154680"/>
            <a:ext cx="548640" cy="548640"/>
          </a:xfrm>
          <a:prstGeom prst="ellipse">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47877B7-24DC-408F-95F6-024B7FD11558}"/>
              </a:ext>
            </a:extLst>
          </p:cNvPr>
          <p:cNvSpPr txBox="1"/>
          <p:nvPr/>
        </p:nvSpPr>
        <p:spPr>
          <a:xfrm>
            <a:off x="6154507" y="3590156"/>
            <a:ext cx="2479646" cy="523220"/>
          </a:xfrm>
          <a:prstGeom prst="rect">
            <a:avLst/>
          </a:prstGeom>
          <a:noFill/>
        </p:spPr>
        <p:txBody>
          <a:bodyPr wrap="square" rtlCol="0">
            <a:spAutoFit/>
          </a:bodyPr>
          <a:lstStyle/>
          <a:p>
            <a:r>
              <a:rPr lang="en-US" sz="2800" cap="all" dirty="0">
                <a:solidFill>
                  <a:schemeClr val="bg1"/>
                </a:solidFill>
                <a:latin typeface="Franklin Gothic Demi Cond" panose="020B0706030402020204" pitchFamily="34" charset="0"/>
              </a:rPr>
              <a:t>mystery</a:t>
            </a:r>
            <a:r>
              <a:rPr lang="en-US" cap="all" dirty="0">
                <a:solidFill>
                  <a:schemeClr val="bg1"/>
                </a:solidFill>
                <a:latin typeface="Franklin Gothic Demi Cond" panose="020B0706030402020204" pitchFamily="34" charset="0"/>
              </a:rPr>
              <a:t> </a:t>
            </a:r>
          </a:p>
        </p:txBody>
      </p:sp>
      <p:sp>
        <p:nvSpPr>
          <p:cNvPr id="6" name="Rectangle: Rounded Corners 5">
            <a:extLst>
              <a:ext uri="{FF2B5EF4-FFF2-40B4-BE49-F238E27FC236}">
                <a16:creationId xmlns:a16="http://schemas.microsoft.com/office/drawing/2014/main" id="{DC16A96D-93A3-4242-BA9D-A4959B22FAE6}"/>
              </a:ext>
            </a:extLst>
          </p:cNvPr>
          <p:cNvSpPr/>
          <p:nvPr/>
        </p:nvSpPr>
        <p:spPr>
          <a:xfrm>
            <a:off x="3480263" y="4476623"/>
            <a:ext cx="2226717" cy="737062"/>
          </a:xfrm>
          <a:prstGeom prst="round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826FC76-0E22-4FBF-9997-EB7FED2EA75E}"/>
              </a:ext>
            </a:extLst>
          </p:cNvPr>
          <p:cNvSpPr txBox="1"/>
          <p:nvPr/>
        </p:nvSpPr>
        <p:spPr>
          <a:xfrm>
            <a:off x="3734403" y="4552766"/>
            <a:ext cx="1671199" cy="584775"/>
          </a:xfrm>
          <a:prstGeom prst="rect">
            <a:avLst/>
          </a:prstGeom>
          <a:noFill/>
        </p:spPr>
        <p:txBody>
          <a:bodyPr wrap="square" rtlCol="0">
            <a:spAutoFit/>
          </a:bodyPr>
          <a:lstStyle/>
          <a:p>
            <a:pPr algn="ctr"/>
            <a:r>
              <a:rPr lang="en-US" sz="3200" cap="all" dirty="0">
                <a:solidFill>
                  <a:schemeClr val="bg1"/>
                </a:solidFill>
                <a:effectLst>
                  <a:outerShdw blurRad="38100" dist="38100" dir="2700000" algn="tl">
                    <a:srgbClr val="000000"/>
                  </a:outerShdw>
                </a:effectLst>
                <a:latin typeface="Franklin Gothic Demi Cond" panose="020B0706030402020204" pitchFamily="34" charset="0"/>
              </a:rPr>
              <a:t>Reader</a:t>
            </a:r>
          </a:p>
        </p:txBody>
      </p:sp>
      <p:sp>
        <p:nvSpPr>
          <p:cNvPr id="3" name="Rectangle 2">
            <a:extLst>
              <a:ext uri="{FF2B5EF4-FFF2-40B4-BE49-F238E27FC236}">
                <a16:creationId xmlns:a16="http://schemas.microsoft.com/office/drawing/2014/main" id="{D0D5E986-133A-4ACE-BB05-275A8269D12E}"/>
              </a:ext>
            </a:extLst>
          </p:cNvPr>
          <p:cNvSpPr/>
          <p:nvPr/>
        </p:nvSpPr>
        <p:spPr>
          <a:xfrm>
            <a:off x="2135387" y="3960330"/>
            <a:ext cx="1029448" cy="523220"/>
          </a:xfrm>
          <a:prstGeom prst="rect">
            <a:avLst/>
          </a:prstGeom>
        </p:spPr>
        <p:txBody>
          <a:bodyPr wrap="none">
            <a:spAutoFit/>
          </a:bodyPr>
          <a:lstStyle/>
          <a:p>
            <a:pPr lvl="0" algn="r"/>
            <a:r>
              <a:rPr lang="en-US" sz="2800" dirty="0">
                <a:solidFill>
                  <a:prstClr val="white"/>
                </a:solidFill>
                <a:latin typeface="Futura Std Condensed Light" panose="020B0406020204030204" pitchFamily="34" charset="0"/>
              </a:rPr>
              <a:t>is denial</a:t>
            </a:r>
          </a:p>
        </p:txBody>
      </p:sp>
      <p:sp>
        <p:nvSpPr>
          <p:cNvPr id="22" name="Rectangle 21">
            <a:extLst>
              <a:ext uri="{FF2B5EF4-FFF2-40B4-BE49-F238E27FC236}">
                <a16:creationId xmlns:a16="http://schemas.microsoft.com/office/drawing/2014/main" id="{27BE088A-FF35-4D90-9822-5F7AD894B03D}"/>
              </a:ext>
            </a:extLst>
          </p:cNvPr>
          <p:cNvSpPr/>
          <p:nvPr/>
        </p:nvSpPr>
        <p:spPr>
          <a:xfrm>
            <a:off x="1826349" y="1664880"/>
            <a:ext cx="1116010" cy="523220"/>
          </a:xfrm>
          <a:prstGeom prst="rect">
            <a:avLst/>
          </a:prstGeom>
        </p:spPr>
        <p:txBody>
          <a:bodyPr wrap="none">
            <a:spAutoFit/>
          </a:bodyPr>
          <a:lstStyle/>
          <a:p>
            <a:pPr lvl="0" algn="r"/>
            <a:r>
              <a:rPr lang="en-US" sz="2800" dirty="0">
                <a:solidFill>
                  <a:prstClr val="white"/>
                </a:solidFill>
                <a:latin typeface="Futura Std Condensed Light" panose="020B0406020204030204" pitchFamily="34" charset="0"/>
              </a:rPr>
              <a:t>is precise</a:t>
            </a:r>
          </a:p>
        </p:txBody>
      </p:sp>
      <p:sp>
        <p:nvSpPr>
          <p:cNvPr id="24" name="Rectangle 23">
            <a:extLst>
              <a:ext uri="{FF2B5EF4-FFF2-40B4-BE49-F238E27FC236}">
                <a16:creationId xmlns:a16="http://schemas.microsoft.com/office/drawing/2014/main" id="{DFB9B80F-7256-4F70-8B09-353BC031207F}"/>
              </a:ext>
            </a:extLst>
          </p:cNvPr>
          <p:cNvSpPr/>
          <p:nvPr/>
        </p:nvSpPr>
        <p:spPr>
          <a:xfrm>
            <a:off x="3825180" y="726341"/>
            <a:ext cx="1749197" cy="523220"/>
          </a:xfrm>
          <a:prstGeom prst="rect">
            <a:avLst/>
          </a:prstGeom>
        </p:spPr>
        <p:txBody>
          <a:bodyPr wrap="none">
            <a:spAutoFit/>
          </a:bodyPr>
          <a:lstStyle/>
          <a:p>
            <a:pPr lvl="0" algn="r"/>
            <a:r>
              <a:rPr lang="en-US" sz="2800" dirty="0">
                <a:solidFill>
                  <a:prstClr val="white"/>
                </a:solidFill>
                <a:latin typeface="Futura Std Condensed Light" panose="020B0406020204030204" pitchFamily="34" charset="0"/>
              </a:rPr>
              <a:t>is chronological</a:t>
            </a:r>
          </a:p>
        </p:txBody>
      </p:sp>
      <p:sp>
        <p:nvSpPr>
          <p:cNvPr id="26" name="Rectangle 25">
            <a:extLst>
              <a:ext uri="{FF2B5EF4-FFF2-40B4-BE49-F238E27FC236}">
                <a16:creationId xmlns:a16="http://schemas.microsoft.com/office/drawing/2014/main" id="{7E9C3D66-CCCA-4B8B-8212-ADE4EDB0C069}"/>
              </a:ext>
            </a:extLst>
          </p:cNvPr>
          <p:cNvSpPr/>
          <p:nvPr/>
        </p:nvSpPr>
        <p:spPr>
          <a:xfrm>
            <a:off x="7317651" y="1669504"/>
            <a:ext cx="1017906" cy="523220"/>
          </a:xfrm>
          <a:prstGeom prst="rect">
            <a:avLst/>
          </a:prstGeom>
        </p:spPr>
        <p:txBody>
          <a:bodyPr wrap="none">
            <a:spAutoFit/>
          </a:bodyPr>
          <a:lstStyle/>
          <a:p>
            <a:pPr lvl="0" algn="r"/>
            <a:r>
              <a:rPr lang="en-US" sz="2800" dirty="0">
                <a:solidFill>
                  <a:prstClr val="white"/>
                </a:solidFill>
                <a:latin typeface="Futura Std Condensed Light" panose="020B0406020204030204" pitchFamily="34" charset="0"/>
              </a:rPr>
              <a:t>is errant</a:t>
            </a:r>
          </a:p>
        </p:txBody>
      </p:sp>
      <p:sp>
        <p:nvSpPr>
          <p:cNvPr id="28" name="Rectangle 27">
            <a:extLst>
              <a:ext uri="{FF2B5EF4-FFF2-40B4-BE49-F238E27FC236}">
                <a16:creationId xmlns:a16="http://schemas.microsoft.com/office/drawing/2014/main" id="{34554CC3-874D-4079-9C3F-CA05EC06624B}"/>
              </a:ext>
            </a:extLst>
          </p:cNvPr>
          <p:cNvSpPr/>
          <p:nvPr/>
        </p:nvSpPr>
        <p:spPr>
          <a:xfrm>
            <a:off x="6523098" y="3964461"/>
            <a:ext cx="1742464" cy="523220"/>
          </a:xfrm>
          <a:prstGeom prst="rect">
            <a:avLst/>
          </a:prstGeom>
        </p:spPr>
        <p:txBody>
          <a:bodyPr wrap="none">
            <a:spAutoFit/>
          </a:bodyPr>
          <a:lstStyle/>
          <a:p>
            <a:pPr lvl="0" algn="r"/>
            <a:r>
              <a:rPr lang="en-US" sz="2800" dirty="0">
                <a:solidFill>
                  <a:prstClr val="white"/>
                </a:solidFill>
                <a:latin typeface="Futura Std Condensed Light" panose="020B0406020204030204" pitchFamily="34" charset="0"/>
              </a:rPr>
              <a:t>is irreconcilable</a:t>
            </a:r>
          </a:p>
        </p:txBody>
      </p:sp>
    </p:spTree>
    <p:extLst>
      <p:ext uri="{BB962C8B-B14F-4D97-AF65-F5344CB8AC3E}">
        <p14:creationId xmlns:p14="http://schemas.microsoft.com/office/powerpoint/2010/main" val="319025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childTnLst>
                          </p:cTn>
                        </p:par>
                        <p:par>
                          <p:cTn id="72" fill="hold">
                            <p:stCondLst>
                              <p:cond delay="1000"/>
                            </p:stCondLst>
                            <p:childTnLst>
                              <p:par>
                                <p:cTn id="73" presetID="10" presetClass="entr" presetSubtype="0"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500"/>
                                        <p:tgtEl>
                                          <p:spTgt spid="1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childTnLst>
                                </p:cTn>
                              </p:par>
                            </p:childTnLst>
                          </p:cTn>
                        </p:par>
                        <p:par>
                          <p:cTn id="84" fill="hold">
                            <p:stCondLst>
                              <p:cond delay="500"/>
                            </p:stCondLst>
                            <p:childTnLst>
                              <p:par>
                                <p:cTn id="85" presetID="10"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500"/>
                                        <p:tgtEl>
                                          <p:spTgt spid="19"/>
                                        </p:tgtEl>
                                      </p:cBhvr>
                                    </p:animEffect>
                                  </p:childTnLst>
                                </p:cTn>
                              </p:par>
                            </p:childTnLst>
                          </p:cTn>
                        </p:par>
                        <p:par>
                          <p:cTn id="88" fill="hold">
                            <p:stCondLst>
                              <p:cond delay="1000"/>
                            </p:stCondLst>
                            <p:childTnLst>
                              <p:par>
                                <p:cTn id="89" presetID="10"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500"/>
                                        <p:tgtEl>
                                          <p:spTgt spid="2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fade">
                                      <p:cBhvr>
                                        <p:cTn id="9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p:bldP spid="9" grpId="0"/>
      <p:bldP spid="10" grpId="0" animBg="1"/>
      <p:bldP spid="11" grpId="0" animBg="1"/>
      <p:bldP spid="12" grpId="0" animBg="1"/>
      <p:bldP spid="13" grpId="0"/>
      <p:bldP spid="14" grpId="0" animBg="1"/>
      <p:bldP spid="15" grpId="0" animBg="1"/>
      <p:bldP spid="16" grpId="0" animBg="1"/>
      <p:bldP spid="17" grpId="0"/>
      <p:bldP spid="18" grpId="0" animBg="1"/>
      <p:bldP spid="19" grpId="0" animBg="1"/>
      <p:bldP spid="20" grpId="0"/>
      <p:bldP spid="6" grpId="0" animBg="1"/>
      <p:bldP spid="8" grpId="0"/>
      <p:bldP spid="3" grpId="0"/>
      <p:bldP spid="22" grpId="0"/>
      <p:bldP spid="24" grpId="0"/>
      <p:bldP spid="26"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90163643-A625-40DE-81E4-EC8905952D60}"/>
              </a:ext>
            </a:extLst>
          </p:cNvPr>
          <p:cNvSpPr/>
          <p:nvPr/>
        </p:nvSpPr>
        <p:spPr>
          <a:xfrm>
            <a:off x="615143" y="2057400"/>
            <a:ext cx="2743200" cy="2743200"/>
          </a:xfrm>
          <a:prstGeom prst="ellipse">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A8524439-D8A3-4F78-BA53-120DDB9D82E0}"/>
              </a:ext>
            </a:extLst>
          </p:cNvPr>
          <p:cNvGrpSpPr/>
          <p:nvPr/>
        </p:nvGrpSpPr>
        <p:grpSpPr>
          <a:xfrm>
            <a:off x="654132" y="2858387"/>
            <a:ext cx="2665222" cy="1141226"/>
            <a:chOff x="1538408" y="341914"/>
            <a:chExt cx="5064436" cy="1141226"/>
          </a:xfrm>
        </p:grpSpPr>
        <p:sp>
          <p:nvSpPr>
            <p:cNvPr id="23" name="TextBox 22">
              <a:extLst>
                <a:ext uri="{FF2B5EF4-FFF2-40B4-BE49-F238E27FC236}">
                  <a16:creationId xmlns:a16="http://schemas.microsoft.com/office/drawing/2014/main" id="{9842147B-F604-4AB6-BBB3-1E8BB20F9687}"/>
                </a:ext>
              </a:extLst>
            </p:cNvPr>
            <p:cNvSpPr txBox="1"/>
            <p:nvPr/>
          </p:nvSpPr>
          <p:spPr>
            <a:xfrm>
              <a:off x="1538408" y="341914"/>
              <a:ext cx="5064436" cy="830997"/>
            </a:xfrm>
            <a:prstGeom prst="rect">
              <a:avLst/>
            </a:prstGeom>
            <a:noFill/>
          </p:spPr>
          <p:txBody>
            <a:bodyPr wrap="square" rtlCol="0">
              <a:spAutoFit/>
            </a:bodyPr>
            <a:lstStyle/>
            <a:p>
              <a:pPr algn="ctr"/>
              <a:r>
                <a:rPr lang="en-US" sz="4800" cap="all" dirty="0">
                  <a:solidFill>
                    <a:schemeClr val="bg1"/>
                  </a:solidFill>
                  <a:effectLst>
                    <a:outerShdw blurRad="38100" dist="38100" dir="2700000" algn="tl">
                      <a:srgbClr val="000000">
                        <a:alpha val="43137"/>
                      </a:srgbClr>
                    </a:outerShdw>
                  </a:effectLst>
                  <a:latin typeface="Franklin Gothic Demi Cond" panose="020B0706030402020204" pitchFamily="34" charset="0"/>
                </a:rPr>
                <a:t>helpful</a:t>
              </a:r>
            </a:p>
          </p:txBody>
        </p:sp>
        <p:sp>
          <p:nvSpPr>
            <p:cNvPr id="24" name="Rectangle 23">
              <a:extLst>
                <a:ext uri="{FF2B5EF4-FFF2-40B4-BE49-F238E27FC236}">
                  <a16:creationId xmlns:a16="http://schemas.microsoft.com/office/drawing/2014/main" id="{3375BB67-53E8-4E89-9B6A-57F02818B874}"/>
                </a:ext>
              </a:extLst>
            </p:cNvPr>
            <p:cNvSpPr/>
            <p:nvPr/>
          </p:nvSpPr>
          <p:spPr>
            <a:xfrm>
              <a:off x="2841846" y="898365"/>
              <a:ext cx="2457561" cy="584775"/>
            </a:xfrm>
            <a:prstGeom prst="rect">
              <a:avLst/>
            </a:prstGeom>
          </p:spPr>
          <p:txBody>
            <a:bodyPr wrap="square">
              <a:spAutoFit/>
            </a:bodyPr>
            <a:lstStyle/>
            <a:p>
              <a:pPr lvl="0" algn="ctr"/>
              <a:r>
                <a:rPr lang="en-US" sz="3200" dirty="0">
                  <a:solidFill>
                    <a:schemeClr val="bg1"/>
                  </a:solidFill>
                  <a:effectLst>
                    <a:outerShdw blurRad="38100" dist="38100" dir="2700000" algn="tl">
                      <a:srgbClr val="000000">
                        <a:alpha val="43137"/>
                      </a:srgbClr>
                    </a:outerShdw>
                  </a:effectLst>
                  <a:latin typeface="Futura Std Condensed Light" panose="020B0406020204030204" pitchFamily="34" charset="0"/>
                </a:rPr>
                <a:t>principles</a:t>
              </a:r>
              <a:endParaRPr lang="en-US" sz="2400" dirty="0">
                <a:solidFill>
                  <a:schemeClr val="bg1"/>
                </a:solidFill>
                <a:effectLst>
                  <a:outerShdw blurRad="38100" dist="38100" dir="2700000" algn="tl">
                    <a:srgbClr val="000000">
                      <a:alpha val="43137"/>
                    </a:srgbClr>
                  </a:outerShdw>
                </a:effectLst>
                <a:latin typeface="Futura Std Condensed Light" panose="020B0406020204030204" pitchFamily="34" charset="0"/>
              </a:endParaRPr>
            </a:p>
          </p:txBody>
        </p:sp>
      </p:grpSp>
      <p:sp>
        <p:nvSpPr>
          <p:cNvPr id="27" name="Arrow: Right 26">
            <a:extLst>
              <a:ext uri="{FF2B5EF4-FFF2-40B4-BE49-F238E27FC236}">
                <a16:creationId xmlns:a16="http://schemas.microsoft.com/office/drawing/2014/main" id="{D61E9333-12F6-4483-BC74-3ABE1A7D393F}"/>
              </a:ext>
            </a:extLst>
          </p:cNvPr>
          <p:cNvSpPr/>
          <p:nvPr/>
        </p:nvSpPr>
        <p:spPr>
          <a:xfrm rot="19172560">
            <a:off x="2510890" y="1630194"/>
            <a:ext cx="2028306" cy="369804"/>
          </a:xfrm>
          <a:prstGeom prst="rightArrow">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227AEF96-66C7-4713-AC2C-AE60B4C94C63}"/>
              </a:ext>
            </a:extLst>
          </p:cNvPr>
          <p:cNvSpPr txBox="1"/>
          <p:nvPr/>
        </p:nvSpPr>
        <p:spPr>
          <a:xfrm>
            <a:off x="4505648" y="614199"/>
            <a:ext cx="2143299" cy="646331"/>
          </a:xfrm>
          <a:prstGeom prst="rect">
            <a:avLst/>
          </a:prstGeom>
          <a:noFill/>
        </p:spPr>
        <p:txBody>
          <a:bodyPr wrap="square" rtlCol="0">
            <a:spAutoFit/>
          </a:bodyPr>
          <a:lstStyle/>
          <a:p>
            <a:r>
              <a:rPr lang="en-US" sz="3600" cap="all" dirty="0">
                <a:solidFill>
                  <a:schemeClr val="bg1"/>
                </a:solidFill>
                <a:latin typeface="Franklin Gothic Demi Cond" panose="020B0706030402020204" pitchFamily="34" charset="0"/>
              </a:rPr>
              <a:t>selection</a:t>
            </a:r>
            <a:r>
              <a:rPr lang="en-US" sz="2400" cap="all" dirty="0">
                <a:solidFill>
                  <a:schemeClr val="bg1"/>
                </a:solidFill>
                <a:latin typeface="Franklin Gothic Demi Cond" panose="020B0706030402020204" pitchFamily="34" charset="0"/>
              </a:rPr>
              <a:t> </a:t>
            </a:r>
          </a:p>
        </p:txBody>
      </p:sp>
      <p:sp>
        <p:nvSpPr>
          <p:cNvPr id="30" name="Rectangle 29">
            <a:extLst>
              <a:ext uri="{FF2B5EF4-FFF2-40B4-BE49-F238E27FC236}">
                <a16:creationId xmlns:a16="http://schemas.microsoft.com/office/drawing/2014/main" id="{18A2E2C4-B9A7-486F-BAF9-555137B6CFCC}"/>
              </a:ext>
            </a:extLst>
          </p:cNvPr>
          <p:cNvSpPr/>
          <p:nvPr/>
        </p:nvSpPr>
        <p:spPr>
          <a:xfrm>
            <a:off x="5445503" y="1063470"/>
            <a:ext cx="1790876" cy="646331"/>
          </a:xfrm>
          <a:prstGeom prst="rect">
            <a:avLst/>
          </a:prstGeom>
        </p:spPr>
        <p:txBody>
          <a:bodyPr wrap="none">
            <a:spAutoFit/>
          </a:bodyPr>
          <a:lstStyle/>
          <a:p>
            <a:pPr lvl="0" algn="r"/>
            <a:r>
              <a:rPr lang="en-US" sz="3600" dirty="0">
                <a:solidFill>
                  <a:prstClr val="white"/>
                </a:solidFill>
                <a:latin typeface="Futura Std Condensed Light" panose="020B0406020204030204" pitchFamily="34" charset="0"/>
              </a:rPr>
              <a:t>is not denial</a:t>
            </a:r>
          </a:p>
        </p:txBody>
      </p:sp>
      <p:sp>
        <p:nvSpPr>
          <p:cNvPr id="32" name="Rectangle 31">
            <a:extLst>
              <a:ext uri="{FF2B5EF4-FFF2-40B4-BE49-F238E27FC236}">
                <a16:creationId xmlns:a16="http://schemas.microsoft.com/office/drawing/2014/main" id="{74888DA0-3270-4F24-9AE7-10BD78C9B195}"/>
              </a:ext>
            </a:extLst>
          </p:cNvPr>
          <p:cNvSpPr/>
          <p:nvPr/>
        </p:nvSpPr>
        <p:spPr>
          <a:xfrm>
            <a:off x="3790604" y="3689384"/>
            <a:ext cx="4998720" cy="1815882"/>
          </a:xfrm>
          <a:prstGeom prst="rect">
            <a:avLst/>
          </a:prstGeom>
        </p:spPr>
        <p:txBody>
          <a:bodyPr wrap="square">
            <a:spAutoFit/>
          </a:bodyPr>
          <a:lstStyle/>
          <a:p>
            <a:pPr algn="just"/>
            <a:r>
              <a:rPr lang="en-US" sz="2800" dirty="0">
                <a:solidFill>
                  <a:schemeClr val="bg1"/>
                </a:solidFill>
                <a:latin typeface="Futura Std Condensed Light" panose="020B0406020204030204" pitchFamily="34" charset="0"/>
              </a:rPr>
              <a:t>And there are also many other things that Jesus did, which if they were written one by one, I suppose that even the world itself could not contain the books that would be written.</a:t>
            </a:r>
          </a:p>
        </p:txBody>
      </p:sp>
      <p:sp>
        <p:nvSpPr>
          <p:cNvPr id="33" name="TextBox 32">
            <a:extLst>
              <a:ext uri="{FF2B5EF4-FFF2-40B4-BE49-F238E27FC236}">
                <a16:creationId xmlns:a16="http://schemas.microsoft.com/office/drawing/2014/main" id="{F88B2C26-AB82-464A-975B-E563FEB3DC5D}"/>
              </a:ext>
            </a:extLst>
          </p:cNvPr>
          <p:cNvSpPr txBox="1"/>
          <p:nvPr/>
        </p:nvSpPr>
        <p:spPr>
          <a:xfrm>
            <a:off x="5012575" y="5565135"/>
            <a:ext cx="2554778" cy="1015663"/>
          </a:xfrm>
          <a:prstGeom prst="rect">
            <a:avLst/>
          </a:prstGeom>
          <a:noFill/>
        </p:spPr>
        <p:txBody>
          <a:bodyPr wrap="square" rtlCol="0">
            <a:spAutoFit/>
          </a:bodyPr>
          <a:lstStyle/>
          <a:p>
            <a:pPr algn="ctr"/>
            <a:r>
              <a:rPr lang="en-US" sz="6000" dirty="0">
                <a:solidFill>
                  <a:srgbClr val="FFFF00"/>
                </a:solidFill>
                <a:latin typeface="LinotypeZapfino" panose="02000506020000020002" pitchFamily="2" charset="0"/>
              </a:rPr>
              <a:t>John 21:25</a:t>
            </a:r>
          </a:p>
        </p:txBody>
      </p:sp>
    </p:spTree>
    <p:extLst>
      <p:ext uri="{BB962C8B-B14F-4D97-AF65-F5344CB8AC3E}">
        <p14:creationId xmlns:p14="http://schemas.microsoft.com/office/powerpoint/2010/main" val="6162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500"/>
                            </p:stCondLst>
                            <p:childTnLst>
                              <p:par>
                                <p:cTn id="17" presetID="10" presetClass="entr" presetSubtype="0" fill="hold" grpId="0" nodeType="afterEffect">
                                  <p:stCondLst>
                                    <p:cond delay="25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9" grpId="0"/>
      <p:bldP spid="30"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90163643-A625-40DE-81E4-EC8905952D60}"/>
              </a:ext>
            </a:extLst>
          </p:cNvPr>
          <p:cNvSpPr/>
          <p:nvPr/>
        </p:nvSpPr>
        <p:spPr>
          <a:xfrm>
            <a:off x="615143" y="2057400"/>
            <a:ext cx="2743200" cy="2743200"/>
          </a:xfrm>
          <a:prstGeom prst="ellipse">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A8524439-D8A3-4F78-BA53-120DDB9D82E0}"/>
              </a:ext>
            </a:extLst>
          </p:cNvPr>
          <p:cNvGrpSpPr/>
          <p:nvPr/>
        </p:nvGrpSpPr>
        <p:grpSpPr>
          <a:xfrm>
            <a:off x="654132" y="2858387"/>
            <a:ext cx="2665222" cy="1141226"/>
            <a:chOff x="1538408" y="341914"/>
            <a:chExt cx="5064436" cy="1141226"/>
          </a:xfrm>
        </p:grpSpPr>
        <p:sp>
          <p:nvSpPr>
            <p:cNvPr id="23" name="TextBox 22">
              <a:extLst>
                <a:ext uri="{FF2B5EF4-FFF2-40B4-BE49-F238E27FC236}">
                  <a16:creationId xmlns:a16="http://schemas.microsoft.com/office/drawing/2014/main" id="{9842147B-F604-4AB6-BBB3-1E8BB20F9687}"/>
                </a:ext>
              </a:extLst>
            </p:cNvPr>
            <p:cNvSpPr txBox="1"/>
            <p:nvPr/>
          </p:nvSpPr>
          <p:spPr>
            <a:xfrm>
              <a:off x="1538408" y="341914"/>
              <a:ext cx="5064436" cy="830997"/>
            </a:xfrm>
            <a:prstGeom prst="rect">
              <a:avLst/>
            </a:prstGeom>
            <a:noFill/>
          </p:spPr>
          <p:txBody>
            <a:bodyPr wrap="square" rtlCol="0">
              <a:spAutoFit/>
            </a:bodyPr>
            <a:lstStyle/>
            <a:p>
              <a:pPr algn="ctr"/>
              <a:r>
                <a:rPr lang="en-US" sz="4800" cap="all" dirty="0">
                  <a:solidFill>
                    <a:schemeClr val="bg1"/>
                  </a:solidFill>
                  <a:effectLst>
                    <a:outerShdw blurRad="38100" dist="38100" dir="2700000" algn="tl">
                      <a:srgbClr val="000000">
                        <a:alpha val="43137"/>
                      </a:srgbClr>
                    </a:outerShdw>
                  </a:effectLst>
                  <a:latin typeface="Franklin Gothic Demi Cond" panose="020B0706030402020204" pitchFamily="34" charset="0"/>
                </a:rPr>
                <a:t>helpful</a:t>
              </a:r>
            </a:p>
          </p:txBody>
        </p:sp>
        <p:sp>
          <p:nvSpPr>
            <p:cNvPr id="24" name="Rectangle 23">
              <a:extLst>
                <a:ext uri="{FF2B5EF4-FFF2-40B4-BE49-F238E27FC236}">
                  <a16:creationId xmlns:a16="http://schemas.microsoft.com/office/drawing/2014/main" id="{3375BB67-53E8-4E89-9B6A-57F02818B874}"/>
                </a:ext>
              </a:extLst>
            </p:cNvPr>
            <p:cNvSpPr/>
            <p:nvPr/>
          </p:nvSpPr>
          <p:spPr>
            <a:xfrm>
              <a:off x="2841846" y="898365"/>
              <a:ext cx="2457561" cy="584775"/>
            </a:xfrm>
            <a:prstGeom prst="rect">
              <a:avLst/>
            </a:prstGeom>
          </p:spPr>
          <p:txBody>
            <a:bodyPr wrap="square">
              <a:spAutoFit/>
            </a:bodyPr>
            <a:lstStyle/>
            <a:p>
              <a:pPr lvl="0" algn="ctr"/>
              <a:r>
                <a:rPr lang="en-US" sz="3200" dirty="0">
                  <a:solidFill>
                    <a:schemeClr val="bg1"/>
                  </a:solidFill>
                  <a:effectLst>
                    <a:outerShdw blurRad="38100" dist="38100" dir="2700000" algn="tl">
                      <a:srgbClr val="000000">
                        <a:alpha val="43137"/>
                      </a:srgbClr>
                    </a:outerShdw>
                  </a:effectLst>
                  <a:latin typeface="Futura Std Condensed Light" panose="020B0406020204030204" pitchFamily="34" charset="0"/>
                </a:rPr>
                <a:t>principles</a:t>
              </a:r>
              <a:endParaRPr lang="en-US" sz="2400" dirty="0">
                <a:solidFill>
                  <a:schemeClr val="bg1"/>
                </a:solidFill>
                <a:effectLst>
                  <a:outerShdw blurRad="38100" dist="38100" dir="2700000" algn="tl">
                    <a:srgbClr val="000000">
                      <a:alpha val="43137"/>
                    </a:srgbClr>
                  </a:outerShdw>
                </a:effectLst>
                <a:latin typeface="Futura Std Condensed Light" panose="020B0406020204030204" pitchFamily="34" charset="0"/>
              </a:endParaRPr>
            </a:p>
          </p:txBody>
        </p:sp>
      </p:grpSp>
      <p:sp>
        <p:nvSpPr>
          <p:cNvPr id="27" name="Arrow: Right 26">
            <a:extLst>
              <a:ext uri="{FF2B5EF4-FFF2-40B4-BE49-F238E27FC236}">
                <a16:creationId xmlns:a16="http://schemas.microsoft.com/office/drawing/2014/main" id="{D61E9333-12F6-4483-BC74-3ABE1A7D393F}"/>
              </a:ext>
            </a:extLst>
          </p:cNvPr>
          <p:cNvSpPr/>
          <p:nvPr/>
        </p:nvSpPr>
        <p:spPr>
          <a:xfrm rot="19172560">
            <a:off x="2510890" y="1630194"/>
            <a:ext cx="2028306" cy="369804"/>
          </a:xfrm>
          <a:prstGeom prst="rightArrow">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227AEF96-66C7-4713-AC2C-AE60B4C94C63}"/>
              </a:ext>
            </a:extLst>
          </p:cNvPr>
          <p:cNvSpPr txBox="1"/>
          <p:nvPr/>
        </p:nvSpPr>
        <p:spPr>
          <a:xfrm>
            <a:off x="4505648" y="614199"/>
            <a:ext cx="2143299" cy="646331"/>
          </a:xfrm>
          <a:prstGeom prst="rect">
            <a:avLst/>
          </a:prstGeom>
          <a:noFill/>
        </p:spPr>
        <p:txBody>
          <a:bodyPr wrap="square" rtlCol="0">
            <a:spAutoFit/>
          </a:bodyPr>
          <a:lstStyle/>
          <a:p>
            <a:r>
              <a:rPr lang="en-US" sz="3600" cap="all" dirty="0">
                <a:solidFill>
                  <a:schemeClr val="bg1"/>
                </a:solidFill>
                <a:latin typeface="Franklin Gothic Demi Cond" panose="020B0706030402020204" pitchFamily="34" charset="0"/>
              </a:rPr>
              <a:t>selection</a:t>
            </a:r>
            <a:r>
              <a:rPr lang="en-US" sz="2400" cap="all" dirty="0">
                <a:solidFill>
                  <a:schemeClr val="bg1"/>
                </a:solidFill>
                <a:latin typeface="Franklin Gothic Demi Cond" panose="020B0706030402020204" pitchFamily="34" charset="0"/>
              </a:rPr>
              <a:t> </a:t>
            </a:r>
          </a:p>
        </p:txBody>
      </p:sp>
      <p:sp>
        <p:nvSpPr>
          <p:cNvPr id="30" name="Rectangle 29">
            <a:extLst>
              <a:ext uri="{FF2B5EF4-FFF2-40B4-BE49-F238E27FC236}">
                <a16:creationId xmlns:a16="http://schemas.microsoft.com/office/drawing/2014/main" id="{18A2E2C4-B9A7-486F-BAF9-555137B6CFCC}"/>
              </a:ext>
            </a:extLst>
          </p:cNvPr>
          <p:cNvSpPr/>
          <p:nvPr/>
        </p:nvSpPr>
        <p:spPr>
          <a:xfrm>
            <a:off x="5445503" y="1063470"/>
            <a:ext cx="1790876" cy="646331"/>
          </a:xfrm>
          <a:prstGeom prst="rect">
            <a:avLst/>
          </a:prstGeom>
        </p:spPr>
        <p:txBody>
          <a:bodyPr wrap="none">
            <a:spAutoFit/>
          </a:bodyPr>
          <a:lstStyle/>
          <a:p>
            <a:pPr lvl="0" algn="r"/>
            <a:r>
              <a:rPr lang="en-US" sz="3600" dirty="0">
                <a:solidFill>
                  <a:prstClr val="white"/>
                </a:solidFill>
                <a:latin typeface="Futura Std Condensed Light" panose="020B0406020204030204" pitchFamily="34" charset="0"/>
              </a:rPr>
              <a:t>is not denial</a:t>
            </a:r>
          </a:p>
        </p:txBody>
      </p:sp>
      <p:sp>
        <p:nvSpPr>
          <p:cNvPr id="9" name="Arrow: Right 8">
            <a:extLst>
              <a:ext uri="{FF2B5EF4-FFF2-40B4-BE49-F238E27FC236}">
                <a16:creationId xmlns:a16="http://schemas.microsoft.com/office/drawing/2014/main" id="{A393DD00-F0FC-445D-8C7F-ABBEFAAA21DC}"/>
              </a:ext>
            </a:extLst>
          </p:cNvPr>
          <p:cNvSpPr/>
          <p:nvPr/>
        </p:nvSpPr>
        <p:spPr>
          <a:xfrm rot="20299600">
            <a:off x="2906195" y="2438185"/>
            <a:ext cx="2028306" cy="369804"/>
          </a:xfrm>
          <a:prstGeom prst="rightArrow">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87EAFD4-92E8-437D-8AB1-6A7DA22A2140}"/>
              </a:ext>
            </a:extLst>
          </p:cNvPr>
          <p:cNvSpPr txBox="1"/>
          <p:nvPr/>
        </p:nvSpPr>
        <p:spPr>
          <a:xfrm>
            <a:off x="5124161" y="1709801"/>
            <a:ext cx="2634382" cy="646331"/>
          </a:xfrm>
          <a:prstGeom prst="rect">
            <a:avLst/>
          </a:prstGeom>
          <a:noFill/>
        </p:spPr>
        <p:txBody>
          <a:bodyPr wrap="square" rtlCol="0">
            <a:spAutoFit/>
          </a:bodyPr>
          <a:lstStyle/>
          <a:p>
            <a:r>
              <a:rPr lang="en-US" sz="3600" cap="all" dirty="0">
                <a:solidFill>
                  <a:schemeClr val="bg1"/>
                </a:solidFill>
                <a:latin typeface="Franklin Gothic Demi Cond" panose="020B0706030402020204" pitchFamily="34" charset="0"/>
              </a:rPr>
              <a:t>IMPRECISION</a:t>
            </a:r>
            <a:endParaRPr lang="en-US" sz="2400" cap="all" dirty="0">
              <a:solidFill>
                <a:schemeClr val="bg1"/>
              </a:solidFill>
              <a:latin typeface="Franklin Gothic Demi Cond" panose="020B0706030402020204" pitchFamily="34" charset="0"/>
            </a:endParaRPr>
          </a:p>
        </p:txBody>
      </p:sp>
      <p:sp>
        <p:nvSpPr>
          <p:cNvPr id="11" name="Rectangle 10">
            <a:extLst>
              <a:ext uri="{FF2B5EF4-FFF2-40B4-BE49-F238E27FC236}">
                <a16:creationId xmlns:a16="http://schemas.microsoft.com/office/drawing/2014/main" id="{FE66D1E6-BBD0-4C4D-855F-53BE9B1F6EFE}"/>
              </a:ext>
            </a:extLst>
          </p:cNvPr>
          <p:cNvSpPr/>
          <p:nvPr/>
        </p:nvSpPr>
        <p:spPr>
          <a:xfrm>
            <a:off x="5925867" y="2160315"/>
            <a:ext cx="2355133" cy="646331"/>
          </a:xfrm>
          <a:prstGeom prst="rect">
            <a:avLst/>
          </a:prstGeom>
        </p:spPr>
        <p:txBody>
          <a:bodyPr wrap="none">
            <a:spAutoFit/>
          </a:bodyPr>
          <a:lstStyle/>
          <a:p>
            <a:pPr lvl="0" algn="r"/>
            <a:r>
              <a:rPr lang="en-US" sz="3600" dirty="0">
                <a:solidFill>
                  <a:prstClr val="white"/>
                </a:solidFill>
                <a:latin typeface="Futura Std Condensed Light" panose="020B0406020204030204" pitchFamily="34" charset="0"/>
              </a:rPr>
              <a:t>is not inaccuracy</a:t>
            </a:r>
          </a:p>
        </p:txBody>
      </p:sp>
    </p:spTree>
    <p:extLst>
      <p:ext uri="{BB962C8B-B14F-4D97-AF65-F5344CB8AC3E}">
        <p14:creationId xmlns:p14="http://schemas.microsoft.com/office/powerpoint/2010/main" val="220703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9" grpId="0"/>
      <p:bldP spid="30" grpId="0"/>
      <p:bldP spid="9"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51C5D60-6597-4529-9D16-D911C21B6EAC}"/>
              </a:ext>
            </a:extLst>
          </p:cNvPr>
          <p:cNvSpPr/>
          <p:nvPr/>
        </p:nvSpPr>
        <p:spPr>
          <a:xfrm>
            <a:off x="584660" y="756750"/>
            <a:ext cx="5810598" cy="830997"/>
          </a:xfrm>
          <a:prstGeom prst="rect">
            <a:avLst/>
          </a:prstGeom>
        </p:spPr>
        <p:txBody>
          <a:bodyPr wrap="square">
            <a:spAutoFit/>
          </a:bodyPr>
          <a:lstStyle/>
          <a:p>
            <a:pPr lvl="0"/>
            <a:r>
              <a:rPr lang="en-US" sz="2400" dirty="0">
                <a:solidFill>
                  <a:prstClr val="white"/>
                </a:solidFill>
                <a:latin typeface="Futura Std Condensed Light" panose="020B0406020204030204" pitchFamily="34" charset="0"/>
              </a:rPr>
              <a:t>Now Pilate wrote a title and put it on the cross. And the writing was: </a:t>
            </a:r>
            <a:r>
              <a:rPr lang="en-US" sz="2400" dirty="0">
                <a:solidFill>
                  <a:srgbClr val="FFFF00"/>
                </a:solidFill>
                <a:latin typeface="Futura Std Condensed Light" panose="020B0406020204030204" pitchFamily="34" charset="0"/>
              </a:rPr>
              <a:t>JESUS OF NAZARETH, THE KING OF THE JEWS</a:t>
            </a:r>
            <a:r>
              <a:rPr lang="en-US" sz="2400" dirty="0">
                <a:solidFill>
                  <a:prstClr val="white"/>
                </a:solidFill>
                <a:latin typeface="Futura Std Condensed Light" panose="020B0406020204030204" pitchFamily="34" charset="0"/>
              </a:rPr>
              <a:t>.</a:t>
            </a:r>
            <a:endParaRPr kumimoji="0" lang="en-US" sz="2400" b="0" i="0" u="none" strike="noStrike" kern="1200" cap="none" spc="0" normalizeH="0" baseline="0" noProof="0" dirty="0">
              <a:ln>
                <a:noFill/>
              </a:ln>
              <a:solidFill>
                <a:prstClr val="white"/>
              </a:solidFill>
              <a:effectLst/>
              <a:uLnTx/>
              <a:uFillTx/>
              <a:latin typeface="Futura Std Condensed Light" panose="020B0406020204030204" pitchFamily="34" charset="0"/>
              <a:ea typeface="+mn-ea"/>
              <a:cs typeface="+mn-cs"/>
            </a:endParaRPr>
          </a:p>
        </p:txBody>
      </p:sp>
      <p:sp>
        <p:nvSpPr>
          <p:cNvPr id="13" name="TextBox 12">
            <a:extLst>
              <a:ext uri="{FF2B5EF4-FFF2-40B4-BE49-F238E27FC236}">
                <a16:creationId xmlns:a16="http://schemas.microsoft.com/office/drawing/2014/main" id="{B491FDAC-FBD1-4C5B-8B3D-62E8D277677C}"/>
              </a:ext>
            </a:extLst>
          </p:cNvPr>
          <p:cNvSpPr txBox="1"/>
          <p:nvPr/>
        </p:nvSpPr>
        <p:spPr>
          <a:xfrm>
            <a:off x="5793973" y="1210749"/>
            <a:ext cx="2823554"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LinotypeZapfino" panose="02000506020000020002" pitchFamily="2" charset="0"/>
                <a:ea typeface="+mn-ea"/>
                <a:cs typeface="+mn-cs"/>
              </a:rPr>
              <a:t>John 19:19</a:t>
            </a:r>
          </a:p>
        </p:txBody>
      </p:sp>
      <p:sp>
        <p:nvSpPr>
          <p:cNvPr id="19" name="Rectangle 18">
            <a:extLst>
              <a:ext uri="{FF2B5EF4-FFF2-40B4-BE49-F238E27FC236}">
                <a16:creationId xmlns:a16="http://schemas.microsoft.com/office/drawing/2014/main" id="{33ACDA26-1253-4FC2-9810-2ED6361B02B9}"/>
              </a:ext>
            </a:extLst>
          </p:cNvPr>
          <p:cNvSpPr/>
          <p:nvPr/>
        </p:nvSpPr>
        <p:spPr>
          <a:xfrm>
            <a:off x="584660" y="2156059"/>
            <a:ext cx="5810598" cy="830997"/>
          </a:xfrm>
          <a:prstGeom prst="rect">
            <a:avLst/>
          </a:prstGeom>
        </p:spPr>
        <p:txBody>
          <a:bodyPr wrap="square">
            <a:spAutoFit/>
          </a:bodyPr>
          <a:lstStyle/>
          <a:p>
            <a:pPr lvl="0"/>
            <a:r>
              <a:rPr lang="en-US" sz="2400" dirty="0">
                <a:solidFill>
                  <a:prstClr val="white"/>
                </a:solidFill>
                <a:latin typeface="Futura Std Condensed Light" panose="020B0406020204030204" pitchFamily="34" charset="0"/>
              </a:rPr>
              <a:t>And they put up over His head the accusation written against Him: </a:t>
            </a:r>
            <a:r>
              <a:rPr lang="en-US" sz="2400" dirty="0">
                <a:solidFill>
                  <a:srgbClr val="FFFF00"/>
                </a:solidFill>
                <a:latin typeface="Futura Std Condensed Light" panose="020B0406020204030204" pitchFamily="34" charset="0"/>
              </a:rPr>
              <a:t>THIS IS JESUS THE KING OF THE JEWS</a:t>
            </a:r>
            <a:r>
              <a:rPr lang="en-US" sz="2400" dirty="0">
                <a:solidFill>
                  <a:prstClr val="white"/>
                </a:solidFill>
                <a:latin typeface="Futura Std Condensed Light" panose="020B0406020204030204" pitchFamily="34" charset="0"/>
              </a:rPr>
              <a:t>.</a:t>
            </a:r>
            <a:endParaRPr kumimoji="0" lang="en-US" sz="2400" b="0" i="0" u="none" strike="noStrike" kern="1200" cap="none" spc="0" normalizeH="0" baseline="0" noProof="0" dirty="0">
              <a:ln>
                <a:noFill/>
              </a:ln>
              <a:solidFill>
                <a:prstClr val="white"/>
              </a:solidFill>
              <a:effectLst/>
              <a:uLnTx/>
              <a:uFillTx/>
              <a:latin typeface="Futura Std Condensed Light" panose="020B0406020204030204" pitchFamily="34" charset="0"/>
              <a:ea typeface="+mn-ea"/>
              <a:cs typeface="+mn-cs"/>
            </a:endParaRPr>
          </a:p>
        </p:txBody>
      </p:sp>
      <p:sp>
        <p:nvSpPr>
          <p:cNvPr id="20" name="TextBox 19">
            <a:extLst>
              <a:ext uri="{FF2B5EF4-FFF2-40B4-BE49-F238E27FC236}">
                <a16:creationId xmlns:a16="http://schemas.microsoft.com/office/drawing/2014/main" id="{7F373F64-F956-4796-8B34-BBB2BEE6A35C}"/>
              </a:ext>
            </a:extLst>
          </p:cNvPr>
          <p:cNvSpPr txBox="1"/>
          <p:nvPr/>
        </p:nvSpPr>
        <p:spPr>
          <a:xfrm>
            <a:off x="5580611" y="2560181"/>
            <a:ext cx="3036916"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LinotypeZapfino" panose="02000506020000020002" pitchFamily="2" charset="0"/>
                <a:ea typeface="+mn-ea"/>
                <a:cs typeface="+mn-cs"/>
              </a:rPr>
              <a:t>Matthew 27:37</a:t>
            </a:r>
          </a:p>
        </p:txBody>
      </p:sp>
      <p:sp>
        <p:nvSpPr>
          <p:cNvPr id="28" name="Rectangle 27">
            <a:extLst>
              <a:ext uri="{FF2B5EF4-FFF2-40B4-BE49-F238E27FC236}">
                <a16:creationId xmlns:a16="http://schemas.microsoft.com/office/drawing/2014/main" id="{9D3FE9EA-34FE-4180-889C-329ACA110818}"/>
              </a:ext>
            </a:extLst>
          </p:cNvPr>
          <p:cNvSpPr/>
          <p:nvPr/>
        </p:nvSpPr>
        <p:spPr>
          <a:xfrm>
            <a:off x="584660" y="3555368"/>
            <a:ext cx="5810598" cy="830997"/>
          </a:xfrm>
          <a:prstGeom prst="rect">
            <a:avLst/>
          </a:prstGeom>
        </p:spPr>
        <p:txBody>
          <a:bodyPr wrap="square">
            <a:spAutoFit/>
          </a:bodyPr>
          <a:lstStyle/>
          <a:p>
            <a:pPr lvl="0"/>
            <a:r>
              <a:rPr lang="en-US" sz="2400" dirty="0">
                <a:solidFill>
                  <a:prstClr val="white"/>
                </a:solidFill>
                <a:latin typeface="Futura Std Condensed Light" panose="020B0406020204030204" pitchFamily="34" charset="0"/>
              </a:rPr>
              <a:t>And the inscription of His accusation was written above: </a:t>
            </a:r>
            <a:br>
              <a:rPr lang="en-US" sz="2400" dirty="0">
                <a:solidFill>
                  <a:prstClr val="white"/>
                </a:solidFill>
                <a:latin typeface="Futura Std Condensed Light" panose="020B0406020204030204" pitchFamily="34" charset="0"/>
              </a:rPr>
            </a:br>
            <a:r>
              <a:rPr lang="en-US" sz="2400" dirty="0">
                <a:solidFill>
                  <a:srgbClr val="FFFF00"/>
                </a:solidFill>
                <a:latin typeface="Futura Std Condensed Light" panose="020B0406020204030204" pitchFamily="34" charset="0"/>
              </a:rPr>
              <a:t>THE KING OF THE JEWS</a:t>
            </a:r>
            <a:r>
              <a:rPr lang="en-US" sz="2400" dirty="0">
                <a:solidFill>
                  <a:prstClr val="white"/>
                </a:solidFill>
                <a:latin typeface="Futura Std Condensed Light" panose="020B0406020204030204" pitchFamily="34" charset="0"/>
              </a:rPr>
              <a:t>.</a:t>
            </a:r>
            <a:endParaRPr kumimoji="0" lang="en-US" sz="2400" b="0" i="0" u="none" strike="noStrike" kern="1200" cap="none" spc="0" normalizeH="0" baseline="0" noProof="0" dirty="0">
              <a:ln>
                <a:noFill/>
              </a:ln>
              <a:solidFill>
                <a:prstClr val="white"/>
              </a:solidFill>
              <a:effectLst/>
              <a:uLnTx/>
              <a:uFillTx/>
              <a:latin typeface="Futura Std Condensed Light" panose="020B0406020204030204" pitchFamily="34" charset="0"/>
              <a:ea typeface="+mn-ea"/>
              <a:cs typeface="+mn-cs"/>
            </a:endParaRPr>
          </a:p>
        </p:txBody>
      </p:sp>
      <p:sp>
        <p:nvSpPr>
          <p:cNvPr id="31" name="TextBox 30">
            <a:extLst>
              <a:ext uri="{FF2B5EF4-FFF2-40B4-BE49-F238E27FC236}">
                <a16:creationId xmlns:a16="http://schemas.microsoft.com/office/drawing/2014/main" id="{DC06B294-C301-471B-BDF3-39BC6F4C7FFC}"/>
              </a:ext>
            </a:extLst>
          </p:cNvPr>
          <p:cNvSpPr txBox="1"/>
          <p:nvPr/>
        </p:nvSpPr>
        <p:spPr>
          <a:xfrm>
            <a:off x="5793973" y="4009367"/>
            <a:ext cx="2823554"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LinotypeZapfino" panose="02000506020000020002" pitchFamily="2" charset="0"/>
                <a:ea typeface="+mn-ea"/>
                <a:cs typeface="+mn-cs"/>
              </a:rPr>
              <a:t>Mark 15:26</a:t>
            </a:r>
          </a:p>
        </p:txBody>
      </p:sp>
      <p:sp>
        <p:nvSpPr>
          <p:cNvPr id="32" name="Rectangle 31">
            <a:extLst>
              <a:ext uri="{FF2B5EF4-FFF2-40B4-BE49-F238E27FC236}">
                <a16:creationId xmlns:a16="http://schemas.microsoft.com/office/drawing/2014/main" id="{66666982-2C9D-483F-90BD-837B67DD04A1}"/>
              </a:ext>
            </a:extLst>
          </p:cNvPr>
          <p:cNvSpPr/>
          <p:nvPr/>
        </p:nvSpPr>
        <p:spPr>
          <a:xfrm>
            <a:off x="584660" y="4954677"/>
            <a:ext cx="5810598" cy="830997"/>
          </a:xfrm>
          <a:prstGeom prst="rect">
            <a:avLst/>
          </a:prstGeom>
        </p:spPr>
        <p:txBody>
          <a:bodyPr wrap="square">
            <a:spAutoFit/>
          </a:bodyPr>
          <a:lstStyle/>
          <a:p>
            <a:pPr lvl="0"/>
            <a:r>
              <a:rPr lang="en-US" sz="2400" dirty="0">
                <a:solidFill>
                  <a:prstClr val="white"/>
                </a:solidFill>
                <a:latin typeface="Futura Std Condensed Light" panose="020B0406020204030204" pitchFamily="34" charset="0"/>
              </a:rPr>
              <a:t>And an inscription also was written over Him in letters of Greek, Latin, and Hebrew: </a:t>
            </a:r>
            <a:r>
              <a:rPr lang="en-US" sz="2400" dirty="0">
                <a:solidFill>
                  <a:srgbClr val="FFFF00"/>
                </a:solidFill>
                <a:latin typeface="Futura Std Condensed Light" panose="020B0406020204030204" pitchFamily="34" charset="0"/>
              </a:rPr>
              <a:t>THIS IS THE KING OF THE JEWS</a:t>
            </a:r>
            <a:r>
              <a:rPr lang="en-US" sz="2400" dirty="0">
                <a:solidFill>
                  <a:prstClr val="white"/>
                </a:solidFill>
                <a:latin typeface="Futura Std Condensed Light" panose="020B0406020204030204" pitchFamily="34" charset="0"/>
              </a:rPr>
              <a:t>.</a:t>
            </a:r>
            <a:endParaRPr kumimoji="0" lang="en-US" sz="2400" b="0" i="0" u="none" strike="noStrike" kern="1200" cap="none" spc="0" normalizeH="0" baseline="0" noProof="0" dirty="0">
              <a:ln>
                <a:noFill/>
              </a:ln>
              <a:solidFill>
                <a:prstClr val="white"/>
              </a:solidFill>
              <a:effectLst/>
              <a:uLnTx/>
              <a:uFillTx/>
              <a:latin typeface="Futura Std Condensed Light" panose="020B0406020204030204" pitchFamily="34" charset="0"/>
              <a:ea typeface="+mn-ea"/>
              <a:cs typeface="+mn-cs"/>
            </a:endParaRPr>
          </a:p>
        </p:txBody>
      </p:sp>
      <p:sp>
        <p:nvSpPr>
          <p:cNvPr id="33" name="TextBox 32">
            <a:extLst>
              <a:ext uri="{FF2B5EF4-FFF2-40B4-BE49-F238E27FC236}">
                <a16:creationId xmlns:a16="http://schemas.microsoft.com/office/drawing/2014/main" id="{24EDE3EF-CA15-4E63-B309-A9EC5986F04F}"/>
              </a:ext>
            </a:extLst>
          </p:cNvPr>
          <p:cNvSpPr txBox="1"/>
          <p:nvPr/>
        </p:nvSpPr>
        <p:spPr>
          <a:xfrm>
            <a:off x="5580611" y="5358799"/>
            <a:ext cx="3036916"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LinotypeZapfino" panose="02000506020000020002" pitchFamily="2" charset="0"/>
                <a:ea typeface="+mn-ea"/>
                <a:cs typeface="+mn-cs"/>
              </a:rPr>
              <a:t>Luke 23:38</a:t>
            </a:r>
          </a:p>
        </p:txBody>
      </p:sp>
    </p:spTree>
    <p:extLst>
      <p:ext uri="{BB962C8B-B14F-4D97-AF65-F5344CB8AC3E}">
        <p14:creationId xmlns:p14="http://schemas.microsoft.com/office/powerpoint/2010/main" val="312959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9" grpId="0"/>
      <p:bldP spid="20" grpId="0"/>
      <p:bldP spid="28" grpId="0"/>
      <p:bldP spid="31" grpId="0"/>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90163643-A625-40DE-81E4-EC8905952D60}"/>
              </a:ext>
            </a:extLst>
          </p:cNvPr>
          <p:cNvSpPr/>
          <p:nvPr/>
        </p:nvSpPr>
        <p:spPr>
          <a:xfrm>
            <a:off x="615143" y="2057400"/>
            <a:ext cx="2743200" cy="2743200"/>
          </a:xfrm>
          <a:prstGeom prst="ellipse">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A8524439-D8A3-4F78-BA53-120DDB9D82E0}"/>
              </a:ext>
            </a:extLst>
          </p:cNvPr>
          <p:cNvGrpSpPr/>
          <p:nvPr/>
        </p:nvGrpSpPr>
        <p:grpSpPr>
          <a:xfrm>
            <a:off x="654132" y="2858387"/>
            <a:ext cx="2665222" cy="1141226"/>
            <a:chOff x="1538408" y="341914"/>
            <a:chExt cx="5064436" cy="1141226"/>
          </a:xfrm>
        </p:grpSpPr>
        <p:sp>
          <p:nvSpPr>
            <p:cNvPr id="23" name="TextBox 22">
              <a:extLst>
                <a:ext uri="{FF2B5EF4-FFF2-40B4-BE49-F238E27FC236}">
                  <a16:creationId xmlns:a16="http://schemas.microsoft.com/office/drawing/2014/main" id="{9842147B-F604-4AB6-BBB3-1E8BB20F9687}"/>
                </a:ext>
              </a:extLst>
            </p:cNvPr>
            <p:cNvSpPr txBox="1"/>
            <p:nvPr/>
          </p:nvSpPr>
          <p:spPr>
            <a:xfrm>
              <a:off x="1538408" y="341914"/>
              <a:ext cx="5064436"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all" spc="0" normalizeH="0" baseline="0" noProof="0" dirty="0">
                  <a:ln>
                    <a:noFill/>
                  </a:ln>
                  <a:solidFill>
                    <a:prstClr val="white"/>
                  </a:solidFill>
                  <a:effectLst>
                    <a:outerShdw blurRad="38100" dist="38100" dir="2700000" algn="tl">
                      <a:srgbClr val="000000">
                        <a:alpha val="43137"/>
                      </a:srgbClr>
                    </a:outerShdw>
                  </a:effectLst>
                  <a:uLnTx/>
                  <a:uFillTx/>
                  <a:latin typeface="Franklin Gothic Demi Cond" panose="020B0706030402020204" pitchFamily="34" charset="0"/>
                  <a:ea typeface="+mn-ea"/>
                  <a:cs typeface="+mn-cs"/>
                </a:rPr>
                <a:t>helpful</a:t>
              </a:r>
            </a:p>
          </p:txBody>
        </p:sp>
        <p:sp>
          <p:nvSpPr>
            <p:cNvPr id="24" name="Rectangle 23">
              <a:extLst>
                <a:ext uri="{FF2B5EF4-FFF2-40B4-BE49-F238E27FC236}">
                  <a16:creationId xmlns:a16="http://schemas.microsoft.com/office/drawing/2014/main" id="{3375BB67-53E8-4E89-9B6A-57F02818B874}"/>
                </a:ext>
              </a:extLst>
            </p:cNvPr>
            <p:cNvSpPr/>
            <p:nvPr/>
          </p:nvSpPr>
          <p:spPr>
            <a:xfrm>
              <a:off x="2841846" y="898365"/>
              <a:ext cx="2457561" cy="58477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utura Std Condensed Light" panose="020B0406020204030204" pitchFamily="34" charset="0"/>
                  <a:ea typeface="+mn-ea"/>
                  <a:cs typeface="+mn-cs"/>
                </a:rPr>
                <a:t>principles</a:t>
              </a:r>
              <a:endPar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utura Std Condensed Light" panose="020B0406020204030204" pitchFamily="34" charset="0"/>
                <a:ea typeface="+mn-ea"/>
                <a:cs typeface="+mn-cs"/>
              </a:endParaRPr>
            </a:p>
          </p:txBody>
        </p:sp>
      </p:grpSp>
      <p:sp>
        <p:nvSpPr>
          <p:cNvPr id="27" name="Arrow: Right 26">
            <a:extLst>
              <a:ext uri="{FF2B5EF4-FFF2-40B4-BE49-F238E27FC236}">
                <a16:creationId xmlns:a16="http://schemas.microsoft.com/office/drawing/2014/main" id="{D61E9333-12F6-4483-BC74-3ABE1A7D393F}"/>
              </a:ext>
            </a:extLst>
          </p:cNvPr>
          <p:cNvSpPr/>
          <p:nvPr/>
        </p:nvSpPr>
        <p:spPr>
          <a:xfrm rot="19172560">
            <a:off x="2510890" y="1630194"/>
            <a:ext cx="2028306" cy="369804"/>
          </a:xfrm>
          <a:prstGeom prst="rightArrow">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27AEF96-66C7-4713-AC2C-AE60B4C94C63}"/>
              </a:ext>
            </a:extLst>
          </p:cNvPr>
          <p:cNvSpPr txBox="1"/>
          <p:nvPr/>
        </p:nvSpPr>
        <p:spPr>
          <a:xfrm>
            <a:off x="4505648" y="614199"/>
            <a:ext cx="214329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rPr>
              <a:t>selection</a:t>
            </a:r>
            <a:r>
              <a:rPr kumimoji="0" lang="en-US" sz="24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rPr>
              <a:t> </a:t>
            </a:r>
          </a:p>
        </p:txBody>
      </p:sp>
      <p:sp>
        <p:nvSpPr>
          <p:cNvPr id="30" name="Rectangle 29">
            <a:extLst>
              <a:ext uri="{FF2B5EF4-FFF2-40B4-BE49-F238E27FC236}">
                <a16:creationId xmlns:a16="http://schemas.microsoft.com/office/drawing/2014/main" id="{18A2E2C4-B9A7-486F-BAF9-555137B6CFCC}"/>
              </a:ext>
            </a:extLst>
          </p:cNvPr>
          <p:cNvSpPr/>
          <p:nvPr/>
        </p:nvSpPr>
        <p:spPr>
          <a:xfrm>
            <a:off x="5445503" y="1063470"/>
            <a:ext cx="1790876" cy="646331"/>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Futura Std Condensed Light" panose="020B0406020204030204" pitchFamily="34" charset="0"/>
                <a:ea typeface="+mn-ea"/>
                <a:cs typeface="+mn-cs"/>
              </a:rPr>
              <a:t>is not denial</a:t>
            </a:r>
          </a:p>
        </p:txBody>
      </p:sp>
      <p:sp>
        <p:nvSpPr>
          <p:cNvPr id="9" name="Arrow: Right 8">
            <a:extLst>
              <a:ext uri="{FF2B5EF4-FFF2-40B4-BE49-F238E27FC236}">
                <a16:creationId xmlns:a16="http://schemas.microsoft.com/office/drawing/2014/main" id="{A393DD00-F0FC-445D-8C7F-ABBEFAAA21DC}"/>
              </a:ext>
            </a:extLst>
          </p:cNvPr>
          <p:cNvSpPr/>
          <p:nvPr/>
        </p:nvSpPr>
        <p:spPr>
          <a:xfrm rot="20299600">
            <a:off x="2906195" y="2438185"/>
            <a:ext cx="2028306" cy="369804"/>
          </a:xfrm>
          <a:prstGeom prst="rightArrow">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87EAFD4-92E8-437D-8AB1-6A7DA22A2140}"/>
              </a:ext>
            </a:extLst>
          </p:cNvPr>
          <p:cNvSpPr txBox="1"/>
          <p:nvPr/>
        </p:nvSpPr>
        <p:spPr>
          <a:xfrm>
            <a:off x="5124161" y="1709801"/>
            <a:ext cx="263438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rPr>
              <a:t>IMPRECISION</a:t>
            </a:r>
            <a:endParaRPr kumimoji="0" lang="en-US" sz="24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endParaRPr>
          </a:p>
        </p:txBody>
      </p:sp>
      <p:sp>
        <p:nvSpPr>
          <p:cNvPr id="11" name="Rectangle 10">
            <a:extLst>
              <a:ext uri="{FF2B5EF4-FFF2-40B4-BE49-F238E27FC236}">
                <a16:creationId xmlns:a16="http://schemas.microsoft.com/office/drawing/2014/main" id="{FE66D1E6-BBD0-4C4D-855F-53BE9B1F6EFE}"/>
              </a:ext>
            </a:extLst>
          </p:cNvPr>
          <p:cNvSpPr/>
          <p:nvPr/>
        </p:nvSpPr>
        <p:spPr>
          <a:xfrm>
            <a:off x="5925867" y="2160315"/>
            <a:ext cx="2355133" cy="646331"/>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Futura Std Condensed Light" panose="020B0406020204030204" pitchFamily="34" charset="0"/>
                <a:ea typeface="+mn-ea"/>
                <a:cs typeface="+mn-cs"/>
              </a:rPr>
              <a:t>is not inaccuracy</a:t>
            </a:r>
          </a:p>
        </p:txBody>
      </p:sp>
      <p:sp>
        <p:nvSpPr>
          <p:cNvPr id="12" name="Arrow: Right 11">
            <a:extLst>
              <a:ext uri="{FF2B5EF4-FFF2-40B4-BE49-F238E27FC236}">
                <a16:creationId xmlns:a16="http://schemas.microsoft.com/office/drawing/2014/main" id="{2FE0FC7B-CF44-4C06-A992-DA77506C1AE3}"/>
              </a:ext>
            </a:extLst>
          </p:cNvPr>
          <p:cNvSpPr/>
          <p:nvPr/>
        </p:nvSpPr>
        <p:spPr>
          <a:xfrm>
            <a:off x="3206546" y="3088983"/>
            <a:ext cx="2028306" cy="369804"/>
          </a:xfrm>
          <a:prstGeom prst="rightArrow">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6C1AE9EA-9BCC-4320-81DC-55F1CE2CE240}"/>
              </a:ext>
            </a:extLst>
          </p:cNvPr>
          <p:cNvSpPr txBox="1"/>
          <p:nvPr/>
        </p:nvSpPr>
        <p:spPr>
          <a:xfrm>
            <a:off x="5530559" y="2805403"/>
            <a:ext cx="28375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rPr>
              <a:t>COMPRESSION</a:t>
            </a:r>
            <a:endParaRPr kumimoji="0" lang="en-US" sz="24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endParaRPr>
          </a:p>
        </p:txBody>
      </p:sp>
      <p:sp>
        <p:nvSpPr>
          <p:cNvPr id="14" name="Rectangle 13">
            <a:extLst>
              <a:ext uri="{FF2B5EF4-FFF2-40B4-BE49-F238E27FC236}">
                <a16:creationId xmlns:a16="http://schemas.microsoft.com/office/drawing/2014/main" id="{E0BEC34D-B112-4731-8578-977AD108FE2B}"/>
              </a:ext>
            </a:extLst>
          </p:cNvPr>
          <p:cNvSpPr/>
          <p:nvPr/>
        </p:nvSpPr>
        <p:spPr>
          <a:xfrm>
            <a:off x="6913643" y="3255917"/>
            <a:ext cx="1773755" cy="646331"/>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Futura Std Condensed Light" panose="020B0406020204030204" pitchFamily="34" charset="0"/>
                <a:ea typeface="+mn-ea"/>
                <a:cs typeface="+mn-cs"/>
              </a:rPr>
              <a:t>is not </a:t>
            </a:r>
            <a:r>
              <a:rPr lang="en-US" sz="3600" dirty="0">
                <a:solidFill>
                  <a:prstClr val="white"/>
                </a:solidFill>
                <a:latin typeface="Futura Std Condensed Light" panose="020B0406020204030204" pitchFamily="34" charset="0"/>
              </a:rPr>
              <a:t>errant</a:t>
            </a:r>
            <a:endParaRPr kumimoji="0" lang="en-US" sz="3600" b="0" i="0" u="none" strike="noStrike" kern="1200" cap="none" spc="0" normalizeH="0" baseline="0" noProof="0" dirty="0">
              <a:ln>
                <a:noFill/>
              </a:ln>
              <a:solidFill>
                <a:prstClr val="white"/>
              </a:solidFill>
              <a:effectLst/>
              <a:uLnTx/>
              <a:uFillTx/>
              <a:latin typeface="Futura Std Condensed Light" panose="020B0406020204030204" pitchFamily="34" charset="0"/>
              <a:ea typeface="+mn-ea"/>
              <a:cs typeface="+mn-cs"/>
            </a:endParaRPr>
          </a:p>
        </p:txBody>
      </p:sp>
    </p:spTree>
    <p:extLst>
      <p:ext uri="{BB962C8B-B14F-4D97-AF65-F5344CB8AC3E}">
        <p14:creationId xmlns:p14="http://schemas.microsoft.com/office/powerpoint/2010/main" val="290149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7" grpId="0" animBg="1"/>
      <p:bldP spid="29" grpId="0"/>
      <p:bldP spid="30" grpId="0"/>
      <p:bldP spid="9" grpId="0" animBg="1"/>
      <p:bldP spid="10" grpId="0"/>
      <p:bldP spid="11" grpId="0"/>
      <p:bldP spid="12" grpId="0" animBg="1"/>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Online Media 3">
            <a:hlinkClick r:id="" action="ppaction://media"/>
            <a:extLst>
              <a:ext uri="{FF2B5EF4-FFF2-40B4-BE49-F238E27FC236}">
                <a16:creationId xmlns:a16="http://schemas.microsoft.com/office/drawing/2014/main" id="{7C453585-1F8B-47E9-9CD7-0102FBAAB7F7}"/>
              </a:ext>
            </a:extLst>
          </p:cNvPr>
          <p:cNvPicPr>
            <a:picLocks noRot="1" noChangeAspect="1"/>
          </p:cNvPicPr>
          <p:nvPr>
            <a:videoFile r:link="rId1"/>
          </p:nvPr>
        </p:nvPicPr>
        <p:blipFill>
          <a:blip r:embed="rId3"/>
          <a:stretch>
            <a:fillRect/>
          </a:stretch>
        </p:blipFill>
        <p:spPr>
          <a:xfrm>
            <a:off x="0" y="857250"/>
            <a:ext cx="9144000" cy="5143500"/>
          </a:xfrm>
          <a:prstGeom prst="rect">
            <a:avLst/>
          </a:prstGeom>
        </p:spPr>
      </p:pic>
    </p:spTree>
    <p:extLst>
      <p:ext uri="{BB962C8B-B14F-4D97-AF65-F5344CB8AC3E}">
        <p14:creationId xmlns:p14="http://schemas.microsoft.com/office/powerpoint/2010/main" val="333496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89000"/>
              </a:schemeClr>
            </a:gs>
            <a:gs pos="23000">
              <a:schemeClr val="tx1">
                <a:lumMod val="50000"/>
                <a:lumOff val="50000"/>
              </a:schemeClr>
            </a:gs>
            <a:gs pos="69000">
              <a:schemeClr val="tx1">
                <a:lumMod val="75000"/>
                <a:lumOff val="25000"/>
              </a:schemeClr>
            </a:gs>
            <a:gs pos="97000">
              <a:schemeClr val="tx1"/>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9C79B85-681A-410B-A0D7-8D2F8EF6BF1C}"/>
              </a:ext>
            </a:extLst>
          </p:cNvPr>
          <p:cNvSpPr/>
          <p:nvPr/>
        </p:nvSpPr>
        <p:spPr>
          <a:xfrm>
            <a:off x="417856" y="709936"/>
            <a:ext cx="3801688" cy="2308324"/>
          </a:xfrm>
          <a:prstGeom prst="rect">
            <a:avLst/>
          </a:prstGeom>
        </p:spPr>
        <p:txBody>
          <a:bodyPr wrap="square">
            <a:spAutoFit/>
          </a:bodyPr>
          <a:lstStyle/>
          <a:p>
            <a:pPr lvl="0" algn="just"/>
            <a:r>
              <a:rPr lang="en-US" sz="2400" dirty="0">
                <a:solidFill>
                  <a:prstClr val="white"/>
                </a:solidFill>
                <a:latin typeface="Futura Std Condensed Light" panose="020B0406020204030204" pitchFamily="34" charset="0"/>
              </a:rPr>
              <a:t>While He spoke these things to them, behold, a ruler came and worshiped Him, saying, </a:t>
            </a:r>
            <a:r>
              <a:rPr lang="en-US" sz="2400" dirty="0">
                <a:solidFill>
                  <a:srgbClr val="FFFF00"/>
                </a:solidFill>
                <a:latin typeface="Futura Std Condensed Light" panose="020B0406020204030204" pitchFamily="34" charset="0"/>
              </a:rPr>
              <a:t>“My daughter has just died, but come and lay Your hand on her and she will live.”</a:t>
            </a:r>
            <a:r>
              <a:rPr lang="en-US" sz="2400" dirty="0">
                <a:solidFill>
                  <a:prstClr val="white"/>
                </a:solidFill>
                <a:latin typeface="Futura Std Condensed Light" panose="020B0406020204030204" pitchFamily="34" charset="0"/>
              </a:rPr>
              <a:t> So Jesus arose and followed him, and so did His disciples.”</a:t>
            </a:r>
            <a:endParaRPr kumimoji="0" lang="en-US" sz="2400" b="0" i="0" u="none" strike="noStrike" kern="1200" cap="none" spc="0" normalizeH="0" baseline="0" noProof="0" dirty="0">
              <a:ln>
                <a:noFill/>
              </a:ln>
              <a:solidFill>
                <a:prstClr val="white"/>
              </a:solidFill>
              <a:effectLst/>
              <a:uLnTx/>
              <a:uFillTx/>
              <a:latin typeface="Futura Std Condensed Light" panose="020B0406020204030204" pitchFamily="34" charset="0"/>
              <a:ea typeface="+mn-ea"/>
              <a:cs typeface="+mn-cs"/>
            </a:endParaRPr>
          </a:p>
        </p:txBody>
      </p:sp>
      <p:sp>
        <p:nvSpPr>
          <p:cNvPr id="16" name="TextBox 15">
            <a:extLst>
              <a:ext uri="{FF2B5EF4-FFF2-40B4-BE49-F238E27FC236}">
                <a16:creationId xmlns:a16="http://schemas.microsoft.com/office/drawing/2014/main" id="{AABA7236-9BE6-49E0-909E-CA134F4C8543}"/>
              </a:ext>
            </a:extLst>
          </p:cNvPr>
          <p:cNvSpPr txBox="1"/>
          <p:nvPr/>
        </p:nvSpPr>
        <p:spPr>
          <a:xfrm>
            <a:off x="636759" y="3527059"/>
            <a:ext cx="3363883"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LinotypeZapfino" panose="02000506020000020002" pitchFamily="2" charset="0"/>
                <a:ea typeface="+mn-ea"/>
                <a:cs typeface="+mn-cs"/>
              </a:rPr>
              <a:t>Matthew 9:18-19</a:t>
            </a:r>
          </a:p>
        </p:txBody>
      </p:sp>
      <p:cxnSp>
        <p:nvCxnSpPr>
          <p:cNvPr id="3" name="Straight Connector 2">
            <a:extLst>
              <a:ext uri="{FF2B5EF4-FFF2-40B4-BE49-F238E27FC236}">
                <a16:creationId xmlns:a16="http://schemas.microsoft.com/office/drawing/2014/main" id="{0A3EA736-81D8-4CF2-BF96-EC03AE0AFEDD}"/>
              </a:ext>
            </a:extLst>
          </p:cNvPr>
          <p:cNvCxnSpPr/>
          <p:nvPr/>
        </p:nvCxnSpPr>
        <p:spPr>
          <a:xfrm>
            <a:off x="4572000" y="0"/>
            <a:ext cx="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2ECE57F-53ED-4C37-9C04-AA241DE8600C}"/>
              </a:ext>
            </a:extLst>
          </p:cNvPr>
          <p:cNvSpPr/>
          <p:nvPr/>
        </p:nvSpPr>
        <p:spPr>
          <a:xfrm>
            <a:off x="4924458" y="709936"/>
            <a:ext cx="3803904" cy="2677656"/>
          </a:xfrm>
          <a:prstGeom prst="rect">
            <a:avLst/>
          </a:prstGeom>
        </p:spPr>
        <p:txBody>
          <a:bodyPr wrap="square">
            <a:spAutoFit/>
          </a:bodyPr>
          <a:lstStyle/>
          <a:p>
            <a:pPr lvl="0" algn="just"/>
            <a:r>
              <a:rPr lang="en-US" sz="2400" dirty="0">
                <a:solidFill>
                  <a:prstClr val="white"/>
                </a:solidFill>
                <a:latin typeface="Futura Std Condensed Light" panose="020B0406020204030204" pitchFamily="34" charset="0"/>
              </a:rPr>
              <a:t>And behold, one of the rulers of the synagogue came, Jairus by name. And when he saw Him, he fell at His feet and begged Him earnestly, saying, </a:t>
            </a:r>
            <a:r>
              <a:rPr lang="en-US" sz="2400" dirty="0">
                <a:solidFill>
                  <a:srgbClr val="FFFF00"/>
                </a:solidFill>
                <a:latin typeface="Futura Std Condensed Light" panose="020B0406020204030204" pitchFamily="34" charset="0"/>
              </a:rPr>
              <a:t>“My little daughter lies at the point of death. Come and lay Your hands on her, that she may be healed, and she will live.”</a:t>
            </a:r>
            <a:endParaRPr kumimoji="0" lang="en-US" sz="2400" b="0" i="0" u="none" strike="noStrike" kern="1200" cap="none" spc="0" normalizeH="0" baseline="0" noProof="0" dirty="0">
              <a:ln>
                <a:noFill/>
              </a:ln>
              <a:solidFill>
                <a:srgbClr val="FFFF00"/>
              </a:solidFill>
              <a:effectLst/>
              <a:uLnTx/>
              <a:uFillTx/>
              <a:latin typeface="Futura Std Condensed Light" panose="020B0406020204030204" pitchFamily="34" charset="0"/>
            </a:endParaRPr>
          </a:p>
        </p:txBody>
      </p:sp>
      <p:sp>
        <p:nvSpPr>
          <p:cNvPr id="20" name="TextBox 19">
            <a:extLst>
              <a:ext uri="{FF2B5EF4-FFF2-40B4-BE49-F238E27FC236}">
                <a16:creationId xmlns:a16="http://schemas.microsoft.com/office/drawing/2014/main" id="{D776A36D-C0F4-454C-97B7-F65A3E1ACA3E}"/>
              </a:ext>
            </a:extLst>
          </p:cNvPr>
          <p:cNvSpPr txBox="1"/>
          <p:nvPr/>
        </p:nvSpPr>
        <p:spPr>
          <a:xfrm>
            <a:off x="5281629" y="3527059"/>
            <a:ext cx="3089563"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LinotypeZapfino" panose="02000506020000020002" pitchFamily="2" charset="0"/>
                <a:ea typeface="+mn-ea"/>
                <a:cs typeface="+mn-cs"/>
              </a:rPr>
              <a:t>Mark 5:22-23</a:t>
            </a:r>
          </a:p>
        </p:txBody>
      </p:sp>
      <p:sp>
        <p:nvSpPr>
          <p:cNvPr id="25" name="TextBox 24">
            <a:extLst>
              <a:ext uri="{FF2B5EF4-FFF2-40B4-BE49-F238E27FC236}">
                <a16:creationId xmlns:a16="http://schemas.microsoft.com/office/drawing/2014/main" id="{EF6E2F1C-BA22-4168-9449-8A427B455819}"/>
              </a:ext>
            </a:extLst>
          </p:cNvPr>
          <p:cNvSpPr txBox="1"/>
          <p:nvPr/>
        </p:nvSpPr>
        <p:spPr>
          <a:xfrm>
            <a:off x="-160564" y="5980665"/>
            <a:ext cx="214329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rPr>
              <a:t>Matthew</a:t>
            </a:r>
            <a:r>
              <a:rPr kumimoji="0" lang="en-US" sz="24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rPr>
              <a:t> </a:t>
            </a:r>
          </a:p>
        </p:txBody>
      </p:sp>
      <p:sp>
        <p:nvSpPr>
          <p:cNvPr id="26" name="Rectangle 25">
            <a:extLst>
              <a:ext uri="{FF2B5EF4-FFF2-40B4-BE49-F238E27FC236}">
                <a16:creationId xmlns:a16="http://schemas.microsoft.com/office/drawing/2014/main" id="{D41E4053-4639-4874-B380-C48B4BB652D3}"/>
              </a:ext>
            </a:extLst>
          </p:cNvPr>
          <p:cNvSpPr/>
          <p:nvPr/>
        </p:nvSpPr>
        <p:spPr>
          <a:xfrm>
            <a:off x="595134" y="6242275"/>
            <a:ext cx="631903" cy="523220"/>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Futura Std Condensed Light" panose="020B0406020204030204" pitchFamily="34" charset="0"/>
                <a:ea typeface="+mn-ea"/>
                <a:cs typeface="+mn-cs"/>
              </a:rPr>
              <a:t>uses</a:t>
            </a:r>
          </a:p>
        </p:txBody>
      </p:sp>
      <p:sp>
        <p:nvSpPr>
          <p:cNvPr id="28" name="Oval 27">
            <a:extLst>
              <a:ext uri="{FF2B5EF4-FFF2-40B4-BE49-F238E27FC236}">
                <a16:creationId xmlns:a16="http://schemas.microsoft.com/office/drawing/2014/main" id="{76C58456-4D37-4E1B-9D15-4D0482FC81AA}"/>
              </a:ext>
            </a:extLst>
          </p:cNvPr>
          <p:cNvSpPr/>
          <p:nvPr/>
        </p:nvSpPr>
        <p:spPr>
          <a:xfrm>
            <a:off x="1638993" y="5486400"/>
            <a:ext cx="2743200" cy="2743200"/>
          </a:xfrm>
          <a:prstGeom prst="ellipse">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8F22D185-4D76-4620-A5E8-1F5BAAC21C50}"/>
              </a:ext>
            </a:extLst>
          </p:cNvPr>
          <p:cNvSpPr/>
          <p:nvPr/>
        </p:nvSpPr>
        <p:spPr>
          <a:xfrm>
            <a:off x="1969139" y="5794121"/>
            <a:ext cx="1180965" cy="707886"/>
          </a:xfrm>
          <a:prstGeom prst="rect">
            <a:avLst/>
          </a:prstGeom>
        </p:spPr>
        <p:txBody>
          <a:bodyPr wrap="none">
            <a:spAutoFit/>
          </a:bodyPr>
          <a:lstStyle/>
          <a:p>
            <a:pPr lvl="0" algn="ctr"/>
            <a:r>
              <a:rPr lang="en-US" sz="4000" dirty="0">
                <a:solidFill>
                  <a:prstClr val="white"/>
                </a:solidFill>
                <a:effectLst>
                  <a:outerShdw blurRad="38100" dist="38100" dir="2700000" algn="tl">
                    <a:srgbClr val="000000">
                      <a:alpha val="43137"/>
                    </a:srgbClr>
                  </a:outerShdw>
                </a:effectLst>
                <a:latin typeface="Futura D OT Extra Bold Shadow" panose="02000000000000000000" pitchFamily="50" charset="0"/>
              </a:rPr>
              <a:t>139</a:t>
            </a:r>
            <a:endParaRPr lang="en-US" sz="3200" dirty="0">
              <a:solidFill>
                <a:prstClr val="white"/>
              </a:solidFill>
              <a:effectLst>
                <a:outerShdw blurRad="38100" dist="38100" dir="2700000" algn="tl">
                  <a:srgbClr val="000000">
                    <a:alpha val="43137"/>
                  </a:srgbClr>
                </a:outerShdw>
              </a:effectLst>
              <a:latin typeface="Futura D OT Extra Bold Shadow" panose="02000000000000000000" pitchFamily="50" charset="0"/>
            </a:endParaRPr>
          </a:p>
        </p:txBody>
      </p:sp>
      <p:sp>
        <p:nvSpPr>
          <p:cNvPr id="37" name="Rectangle 36">
            <a:extLst>
              <a:ext uri="{FF2B5EF4-FFF2-40B4-BE49-F238E27FC236}">
                <a16:creationId xmlns:a16="http://schemas.microsoft.com/office/drawing/2014/main" id="{F8F892BB-5C04-490E-A224-6EC4CB7F5AE1}"/>
              </a:ext>
            </a:extLst>
          </p:cNvPr>
          <p:cNvSpPr/>
          <p:nvPr/>
        </p:nvSpPr>
        <p:spPr>
          <a:xfrm>
            <a:off x="3123478" y="5855676"/>
            <a:ext cx="877164" cy="58477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Futura Std Condensed Light" panose="020B0406020204030204" pitchFamily="34" charset="0"/>
                <a:ea typeface="+mn-ea"/>
                <a:cs typeface="+mn-cs"/>
              </a:rPr>
              <a:t>words</a:t>
            </a:r>
          </a:p>
        </p:txBody>
      </p:sp>
      <p:sp>
        <p:nvSpPr>
          <p:cNvPr id="38" name="Rectangle 37">
            <a:extLst>
              <a:ext uri="{FF2B5EF4-FFF2-40B4-BE49-F238E27FC236}">
                <a16:creationId xmlns:a16="http://schemas.microsoft.com/office/drawing/2014/main" id="{E66B8891-7A10-4F6E-8640-7ED5F8DEAFFB}"/>
              </a:ext>
            </a:extLst>
          </p:cNvPr>
          <p:cNvSpPr/>
          <p:nvPr/>
        </p:nvSpPr>
        <p:spPr>
          <a:xfrm>
            <a:off x="2599054" y="6242275"/>
            <a:ext cx="527709" cy="707886"/>
          </a:xfrm>
          <a:prstGeom prst="rect">
            <a:avLst/>
          </a:prstGeom>
        </p:spPr>
        <p:txBody>
          <a:bodyPr wrap="none">
            <a:spAutoFit/>
          </a:bodyPr>
          <a:lstStyle/>
          <a:p>
            <a:pPr lvl="0" algn="ctr"/>
            <a:r>
              <a:rPr lang="en-US" sz="4000" dirty="0">
                <a:solidFill>
                  <a:prstClr val="white"/>
                </a:solidFill>
                <a:effectLst>
                  <a:outerShdw blurRad="38100" dist="38100" dir="2700000" algn="tl">
                    <a:srgbClr val="000000">
                      <a:alpha val="43137"/>
                    </a:srgbClr>
                  </a:outerShdw>
                </a:effectLst>
                <a:latin typeface="Futura D OT Extra Bold Shadow" panose="02000000000000000000" pitchFamily="50" charset="0"/>
              </a:rPr>
              <a:t>8</a:t>
            </a:r>
            <a:endParaRPr lang="en-US" sz="3200" dirty="0">
              <a:solidFill>
                <a:prstClr val="white"/>
              </a:solidFill>
              <a:effectLst>
                <a:outerShdw blurRad="38100" dist="38100" dir="2700000" algn="tl">
                  <a:srgbClr val="000000">
                    <a:alpha val="43137"/>
                  </a:srgbClr>
                </a:outerShdw>
              </a:effectLst>
              <a:latin typeface="Futura D OT Extra Bold Shadow" panose="02000000000000000000" pitchFamily="50" charset="0"/>
            </a:endParaRPr>
          </a:p>
        </p:txBody>
      </p:sp>
      <p:sp>
        <p:nvSpPr>
          <p:cNvPr id="39" name="Rectangle 38">
            <a:extLst>
              <a:ext uri="{FF2B5EF4-FFF2-40B4-BE49-F238E27FC236}">
                <a16:creationId xmlns:a16="http://schemas.microsoft.com/office/drawing/2014/main" id="{313F2B9B-3811-4803-B67B-F14940AFD7A6}"/>
              </a:ext>
            </a:extLst>
          </p:cNvPr>
          <p:cNvSpPr/>
          <p:nvPr/>
        </p:nvSpPr>
        <p:spPr>
          <a:xfrm>
            <a:off x="3150104" y="6286508"/>
            <a:ext cx="907621" cy="58477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Futura Std Condensed Light" panose="020B0406020204030204" pitchFamily="34" charset="0"/>
                <a:ea typeface="+mn-ea"/>
                <a:cs typeface="+mn-cs"/>
              </a:rPr>
              <a:t>verses</a:t>
            </a:r>
          </a:p>
        </p:txBody>
      </p:sp>
      <p:sp>
        <p:nvSpPr>
          <p:cNvPr id="42" name="TextBox 41">
            <a:extLst>
              <a:ext uri="{FF2B5EF4-FFF2-40B4-BE49-F238E27FC236}">
                <a16:creationId xmlns:a16="http://schemas.microsoft.com/office/drawing/2014/main" id="{18CCD2B0-34D9-4AB9-9ED0-AD5216F15FA1}"/>
              </a:ext>
            </a:extLst>
          </p:cNvPr>
          <p:cNvSpPr txBox="1"/>
          <p:nvPr/>
        </p:nvSpPr>
        <p:spPr>
          <a:xfrm>
            <a:off x="4337614" y="5980665"/>
            <a:ext cx="214329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rPr>
              <a:t>MARK</a:t>
            </a:r>
            <a:r>
              <a:rPr kumimoji="0" lang="en-US" sz="2400" b="0" i="0" u="none" strike="noStrike" kern="1200" cap="all" spc="0" normalizeH="0" baseline="0" noProof="0" dirty="0">
                <a:ln>
                  <a:noFill/>
                </a:ln>
                <a:solidFill>
                  <a:prstClr val="white"/>
                </a:solidFill>
                <a:effectLst/>
                <a:uLnTx/>
                <a:uFillTx/>
                <a:latin typeface="Franklin Gothic Demi Cond" panose="020B0706030402020204" pitchFamily="34" charset="0"/>
                <a:ea typeface="+mn-ea"/>
                <a:cs typeface="+mn-cs"/>
              </a:rPr>
              <a:t> </a:t>
            </a:r>
          </a:p>
        </p:txBody>
      </p:sp>
      <p:sp>
        <p:nvSpPr>
          <p:cNvPr id="43" name="Rectangle 42">
            <a:extLst>
              <a:ext uri="{FF2B5EF4-FFF2-40B4-BE49-F238E27FC236}">
                <a16:creationId xmlns:a16="http://schemas.microsoft.com/office/drawing/2014/main" id="{91BB8C2B-37D4-4010-8024-FC6DD500B644}"/>
              </a:ext>
            </a:extLst>
          </p:cNvPr>
          <p:cNvSpPr/>
          <p:nvPr/>
        </p:nvSpPr>
        <p:spPr>
          <a:xfrm>
            <a:off x="5093312" y="6242275"/>
            <a:ext cx="631903" cy="523220"/>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Futura Std Condensed Light" panose="020B0406020204030204" pitchFamily="34" charset="0"/>
                <a:ea typeface="+mn-ea"/>
                <a:cs typeface="+mn-cs"/>
              </a:rPr>
              <a:t>uses</a:t>
            </a:r>
          </a:p>
        </p:txBody>
      </p:sp>
      <p:sp>
        <p:nvSpPr>
          <p:cNvPr id="49" name="Oval 48">
            <a:extLst>
              <a:ext uri="{FF2B5EF4-FFF2-40B4-BE49-F238E27FC236}">
                <a16:creationId xmlns:a16="http://schemas.microsoft.com/office/drawing/2014/main" id="{4BC5DA4C-3A47-4D0B-AA81-BE097E46CB55}"/>
              </a:ext>
            </a:extLst>
          </p:cNvPr>
          <p:cNvSpPr/>
          <p:nvPr/>
        </p:nvSpPr>
        <p:spPr>
          <a:xfrm>
            <a:off x="6220543" y="5486400"/>
            <a:ext cx="2743200" cy="2743200"/>
          </a:xfrm>
          <a:prstGeom prst="ellipse">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908F26AC-3635-4982-9A6E-C092F1908120}"/>
              </a:ext>
            </a:extLst>
          </p:cNvPr>
          <p:cNvSpPr/>
          <p:nvPr/>
        </p:nvSpPr>
        <p:spPr>
          <a:xfrm>
            <a:off x="6538378" y="5794121"/>
            <a:ext cx="1205587" cy="707886"/>
          </a:xfrm>
          <a:prstGeom prst="rect">
            <a:avLst/>
          </a:prstGeom>
        </p:spPr>
        <p:txBody>
          <a:bodyPr wrap="none">
            <a:spAutoFit/>
          </a:bodyPr>
          <a:lstStyle/>
          <a:p>
            <a:pPr lvl="0" algn="ctr"/>
            <a:r>
              <a:rPr lang="en-US" sz="4000" dirty="0">
                <a:solidFill>
                  <a:prstClr val="white"/>
                </a:solidFill>
                <a:effectLst>
                  <a:outerShdw blurRad="38100" dist="38100" dir="2700000" algn="tl">
                    <a:srgbClr val="000000">
                      <a:alpha val="43137"/>
                    </a:srgbClr>
                  </a:outerShdw>
                </a:effectLst>
                <a:latin typeface="Futura D OT Extra Bold Shadow" panose="02000000000000000000" pitchFamily="50" charset="0"/>
              </a:rPr>
              <a:t>345</a:t>
            </a:r>
            <a:endParaRPr lang="en-US" sz="3200" dirty="0">
              <a:solidFill>
                <a:prstClr val="white"/>
              </a:solidFill>
              <a:effectLst>
                <a:outerShdw blurRad="38100" dist="38100" dir="2700000" algn="tl">
                  <a:srgbClr val="000000">
                    <a:alpha val="43137"/>
                  </a:srgbClr>
                </a:outerShdw>
              </a:effectLst>
              <a:latin typeface="Futura D OT Extra Bold Shadow" panose="02000000000000000000" pitchFamily="50" charset="0"/>
            </a:endParaRPr>
          </a:p>
        </p:txBody>
      </p:sp>
      <p:sp>
        <p:nvSpPr>
          <p:cNvPr id="51" name="Rectangle 50">
            <a:extLst>
              <a:ext uri="{FF2B5EF4-FFF2-40B4-BE49-F238E27FC236}">
                <a16:creationId xmlns:a16="http://schemas.microsoft.com/office/drawing/2014/main" id="{EFEFEE34-1241-4213-92B2-CCC339936C7E}"/>
              </a:ext>
            </a:extLst>
          </p:cNvPr>
          <p:cNvSpPr/>
          <p:nvPr/>
        </p:nvSpPr>
        <p:spPr>
          <a:xfrm>
            <a:off x="7705028" y="5855676"/>
            <a:ext cx="877164" cy="58477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Futura Std Condensed Light" panose="020B0406020204030204" pitchFamily="34" charset="0"/>
                <a:ea typeface="+mn-ea"/>
                <a:cs typeface="+mn-cs"/>
              </a:rPr>
              <a:t>words</a:t>
            </a:r>
          </a:p>
        </p:txBody>
      </p:sp>
      <p:sp>
        <p:nvSpPr>
          <p:cNvPr id="52" name="Rectangle 51">
            <a:extLst>
              <a:ext uri="{FF2B5EF4-FFF2-40B4-BE49-F238E27FC236}">
                <a16:creationId xmlns:a16="http://schemas.microsoft.com/office/drawing/2014/main" id="{62B5E077-5FC3-4E27-9078-696B45BB8EAB}"/>
              </a:ext>
            </a:extLst>
          </p:cNvPr>
          <p:cNvSpPr/>
          <p:nvPr/>
        </p:nvSpPr>
        <p:spPr>
          <a:xfrm>
            <a:off x="6873213" y="6242275"/>
            <a:ext cx="870752" cy="707886"/>
          </a:xfrm>
          <a:prstGeom prst="rect">
            <a:avLst/>
          </a:prstGeom>
        </p:spPr>
        <p:txBody>
          <a:bodyPr wrap="none">
            <a:spAutoFit/>
          </a:bodyPr>
          <a:lstStyle/>
          <a:p>
            <a:pPr lvl="0" algn="ctr"/>
            <a:r>
              <a:rPr lang="en-US" sz="4000" dirty="0">
                <a:solidFill>
                  <a:prstClr val="white"/>
                </a:solidFill>
                <a:effectLst>
                  <a:outerShdw blurRad="38100" dist="38100" dir="2700000" algn="tl">
                    <a:srgbClr val="000000">
                      <a:alpha val="43137"/>
                    </a:srgbClr>
                  </a:outerShdw>
                </a:effectLst>
                <a:latin typeface="Futura D OT Extra Bold Shadow" panose="02000000000000000000" pitchFamily="50" charset="0"/>
              </a:rPr>
              <a:t>22</a:t>
            </a:r>
            <a:endParaRPr lang="en-US" sz="3200" dirty="0">
              <a:solidFill>
                <a:prstClr val="white"/>
              </a:solidFill>
              <a:effectLst>
                <a:outerShdw blurRad="38100" dist="38100" dir="2700000" algn="tl">
                  <a:srgbClr val="000000">
                    <a:alpha val="43137"/>
                  </a:srgbClr>
                </a:outerShdw>
              </a:effectLst>
              <a:latin typeface="Futura D OT Extra Bold Shadow" panose="02000000000000000000" pitchFamily="50" charset="0"/>
            </a:endParaRPr>
          </a:p>
        </p:txBody>
      </p:sp>
      <p:sp>
        <p:nvSpPr>
          <p:cNvPr id="53" name="Rectangle 52">
            <a:extLst>
              <a:ext uri="{FF2B5EF4-FFF2-40B4-BE49-F238E27FC236}">
                <a16:creationId xmlns:a16="http://schemas.microsoft.com/office/drawing/2014/main" id="{A038019D-F510-4642-A7AF-A3E65746CBDF}"/>
              </a:ext>
            </a:extLst>
          </p:cNvPr>
          <p:cNvSpPr/>
          <p:nvPr/>
        </p:nvSpPr>
        <p:spPr>
          <a:xfrm>
            <a:off x="7731654" y="6286508"/>
            <a:ext cx="907621" cy="584775"/>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Futura Std Condensed Light" panose="020B0406020204030204" pitchFamily="34" charset="0"/>
                <a:ea typeface="+mn-ea"/>
                <a:cs typeface="+mn-cs"/>
              </a:rPr>
              <a:t>verses</a:t>
            </a:r>
          </a:p>
        </p:txBody>
      </p:sp>
    </p:spTree>
    <p:extLst>
      <p:ext uri="{BB962C8B-B14F-4D97-AF65-F5344CB8AC3E}">
        <p14:creationId xmlns:p14="http://schemas.microsoft.com/office/powerpoint/2010/main" val="46115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500"/>
                                        <p:tgtEl>
                                          <p:spTgt spid="5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fade">
                                      <p:cBhvr>
                                        <p:cTn id="63" dur="500"/>
                                        <p:tgtEl>
                                          <p:spTgt spid="5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9" grpId="0"/>
      <p:bldP spid="20" grpId="0"/>
      <p:bldP spid="25" grpId="0"/>
      <p:bldP spid="26" grpId="0"/>
      <p:bldP spid="28" grpId="0" animBg="1"/>
      <p:bldP spid="36" grpId="0"/>
      <p:bldP spid="37" grpId="0"/>
      <p:bldP spid="38" grpId="0"/>
      <p:bldP spid="39" grpId="0"/>
      <p:bldP spid="42" grpId="0"/>
      <p:bldP spid="43" grpId="0"/>
      <p:bldP spid="49" grpId="0" animBg="1"/>
      <p:bldP spid="50" grpId="0"/>
      <p:bldP spid="51" grpId="0"/>
      <p:bldP spid="52" grpId="0"/>
      <p:bldP spid="5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1142</TotalTime>
  <Words>727</Words>
  <Application>Microsoft Office PowerPoint</Application>
  <PresentationFormat>On-screen Show (4:3)</PresentationFormat>
  <Paragraphs>157</Paragraphs>
  <Slides>27</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Aegyptus</vt:lpstr>
      <vt:lpstr>Arial</vt:lpstr>
      <vt:lpstr>Calibri</vt:lpstr>
      <vt:lpstr>Calibri Light</vt:lpstr>
      <vt:lpstr>Franklin Gothic Demi Cond</vt:lpstr>
      <vt:lpstr>Futura D OT Extra Bold Shadow</vt:lpstr>
      <vt:lpstr>Futura Std Condensed Light</vt:lpstr>
      <vt:lpstr>LinotypeZapfino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Marshall Reid</dc:creator>
  <cp:lastModifiedBy>Marshall Reid</cp:lastModifiedBy>
  <cp:revision>299</cp:revision>
  <dcterms:created xsi:type="dcterms:W3CDTF">2018-07-01T02:14:06Z</dcterms:created>
  <dcterms:modified xsi:type="dcterms:W3CDTF">2018-07-22T04:46:55Z</dcterms:modified>
</cp:coreProperties>
</file>