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9FA12-BCAA-404C-B2FA-C21C6D7F6E2B}" v="6" dt="2018-07-26T19:02:11.982"/>
    <p1510:client id="{323C06DD-0CAB-4488-BB59-AB7EC5CC8168}" v="4" dt="2018-07-26T19:26:1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2E9-F1A2-4116-847C-9088F97E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FC57-ECBE-425A-9C12-F356CC1E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104-4935-4F47-91E8-2F8BE267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382F-BD23-4848-8D92-6A39D04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AB0B-55B7-4CE3-B18A-0A82CD7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F979-6519-4C6D-9AF6-08CE21B7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FE4-2183-4E32-B780-771FE47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7741-3A6C-4CEF-B16C-556471EC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ED2D-AD5A-470E-9700-D3E17FA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9598-8C53-4343-ACF8-6A7F2E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EEFA-1EE0-4146-80FE-09582BC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0B4C-A4D7-4011-A85D-B1A5847F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A4E-50C9-4DFA-85D4-9933D36C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4C9A-14CA-4E85-B5EF-6151F68D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923-8D34-4665-B830-EE5CF34F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2497-DABC-4DDE-BC90-A1FAAF92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4EA-E807-49ED-8082-E2BA89E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1872-ECDF-4800-B05D-F87201E1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20B9E-6DC9-49DC-8445-BE229E7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67ED-3192-4E98-87B9-03924D2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DE7-E83C-47D9-AE1B-8FD443F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8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2F9-E64D-40E4-B7F1-9814330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0E97-0B98-40C6-BDB9-AF43CA69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DD0F-42D8-41CE-A85F-D3A2844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1570-FBC5-46D1-9C4D-CB304D50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63DDE-1994-4F16-9BB2-32C8A2A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17A5-2050-4F26-9253-99E1A8E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7E1E4-7C12-4098-8669-4D0761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0CBF-987B-48C8-831D-894F1DE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61F-7B7A-4F46-9CD7-0ECD30A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D0F8-35E9-4E59-AC1D-21FB06E1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0E3C-076A-46DB-9AC6-55B07C8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081-D176-4275-8B00-81AA339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A27F-7B25-4A4B-9CED-E8A6C107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E7802-0896-4E37-B111-E4029B1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E208-25CF-4142-ABBF-3C52CE9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8E21-B7D6-4AE3-8DC5-1D7D65B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A99-D90D-4B09-97E0-58B4953D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B84-C8E2-4495-97CB-C7E06673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4FF14-4DCA-438F-90A1-B3CAD37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4551-DC7D-4BC6-AD89-A01D1C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FCE0-7A83-4CAF-8221-B27C5A4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6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8369-BDB8-4D6C-9CF3-0C98423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F949-00EA-4BE1-BCCC-CADB6693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60A-E9FA-429C-B06C-DE7CEACD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0C5F-F874-4D5A-A9F0-9E651F8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ED5BA-B897-45D8-8A48-95F2A515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F0EE-EAF0-4154-AFC3-B452C57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6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A8D-C97D-4889-9A9F-6C7275F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8518-B18E-41BF-B4D3-383650EC3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F5E-01B3-4BAE-AB44-82C228D2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A94-F60D-40D5-9E0A-2FFA94D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EF8F-1BF1-4EF5-9EFA-37D678CD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C505-91B7-488D-BB9B-D4D8187A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91C-A136-416A-B829-2B6B9904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DC52-79AD-4E6F-BF8B-8641AD7E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C1BA-2066-4B95-A286-BE6C84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28F6-B53F-45BE-A537-3634758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D6586765-7F53-410E-BB04-A650A2EC24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5">
            <a:extLst>
              <a:ext uri="{FF2B5EF4-FFF2-40B4-BE49-F238E27FC236}">
                <a16:creationId xmlns:a16="http://schemas.microsoft.com/office/drawing/2014/main" id="{1A7F85F1-2D28-4C37-BF39-B23AE8DA284B}"/>
              </a:ext>
            </a:extLst>
          </p:cNvPr>
          <p:cNvGrpSpPr/>
          <p:nvPr userDrawn="1"/>
        </p:nvGrpSpPr>
        <p:grpSpPr>
          <a:xfrm>
            <a:off x="310896" y="197485"/>
            <a:ext cx="8522208" cy="2176272"/>
            <a:chOff x="0" y="0"/>
            <a:chExt cx="21158029" cy="6807200"/>
          </a:xfrm>
        </p:grpSpPr>
        <p:pic>
          <p:nvPicPr>
            <p:cNvPr id="11" name="Lesson_10_Header.jpg">
              <a:extLst>
                <a:ext uri="{FF2B5EF4-FFF2-40B4-BE49-F238E27FC236}">
                  <a16:creationId xmlns:a16="http://schemas.microsoft.com/office/drawing/2014/main" id="{A45E37DF-AD55-4547-8CEA-64406744D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7000" y="88900"/>
              <a:ext cx="20904030" cy="647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FD510B-D134-489A-90C4-D2A7EEF3E5C6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1158030" cy="6807200"/>
            </a:xfrm>
            <a:prstGeom prst="rect">
              <a:avLst/>
            </a:prstGeom>
            <a:effectLst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10C9-17E9-4944-A431-A9AF12B4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C108-E3F8-40E2-8DC8-99BC3669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045E-DF59-4E46-B923-9073BD5E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6DD-CB56-4856-98B4-0CA76D92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9E9A-74D0-446F-B5B5-C210F110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E3B8E2-F212-402D-A95C-894AADB14F97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6785-0D4F-4D3F-92BF-06494DC63D1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4D4B9-642A-4A9F-9B62-47D603BEEE68}"/>
              </a:ext>
            </a:extLst>
          </p:cNvPr>
          <p:cNvSpPr txBox="1"/>
          <p:nvPr/>
        </p:nvSpPr>
        <p:spPr>
          <a:xfrm>
            <a:off x="3250276" y="5939076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0A7D5-A1E7-41A4-BA8F-FDACBC342C2B}"/>
              </a:ext>
            </a:extLst>
          </p:cNvPr>
          <p:cNvSpPr txBox="1"/>
          <p:nvPr/>
        </p:nvSpPr>
        <p:spPr>
          <a:xfrm>
            <a:off x="879763" y="5314317"/>
            <a:ext cx="738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Recalling Simeon and Anna</a:t>
            </a:r>
          </a:p>
        </p:txBody>
      </p:sp>
    </p:spTree>
    <p:extLst>
      <p:ext uri="{BB962C8B-B14F-4D97-AF65-F5344CB8AC3E}">
        <p14:creationId xmlns:p14="http://schemas.microsoft.com/office/powerpoint/2010/main" val="4010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654337" y="647193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508567" y="6162441"/>
            <a:ext cx="354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Recalling Simeon and Anna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940810" y="3523982"/>
            <a:ext cx="726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400 years of silence?</a:t>
            </a:r>
          </a:p>
        </p:txBody>
      </p:sp>
    </p:spTree>
    <p:extLst>
      <p:ext uri="{BB962C8B-B14F-4D97-AF65-F5344CB8AC3E}">
        <p14:creationId xmlns:p14="http://schemas.microsoft.com/office/powerpoint/2010/main" val="2924467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940810" y="3523982"/>
            <a:ext cx="7262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did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Luke include Simeon’s and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Anna’s testimony?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4B702-32B9-4A9E-8A94-11A53725D68D}"/>
              </a:ext>
            </a:extLst>
          </p:cNvPr>
          <p:cNvSpPr txBox="1"/>
          <p:nvPr/>
        </p:nvSpPr>
        <p:spPr>
          <a:xfrm>
            <a:off x="6654337" y="647193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89F69-C6FE-4CA6-B851-15073C9A169E}"/>
              </a:ext>
            </a:extLst>
          </p:cNvPr>
          <p:cNvSpPr txBox="1"/>
          <p:nvPr/>
        </p:nvSpPr>
        <p:spPr>
          <a:xfrm>
            <a:off x="5508567" y="6162441"/>
            <a:ext cx="354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Recalling Simeon and Anna</a:t>
            </a:r>
          </a:p>
        </p:txBody>
      </p:sp>
    </p:spTree>
    <p:extLst>
      <p:ext uri="{BB962C8B-B14F-4D97-AF65-F5344CB8AC3E}">
        <p14:creationId xmlns:p14="http://schemas.microsoft.com/office/powerpoint/2010/main" val="17167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41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Avenir LT 45 Book</vt:lpstr>
      <vt:lpstr>Avenir LT 65 Medium</vt:lpstr>
      <vt:lpstr>Beacon</vt:lpstr>
      <vt:lpstr>Calibri</vt:lpstr>
      <vt:lpstr>Calibri Light</vt:lpstr>
      <vt:lpstr>Myriad Pro</vt:lpstr>
      <vt:lpstr>1_Office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4</cp:revision>
  <dcterms:created xsi:type="dcterms:W3CDTF">2018-03-07T20:41:02Z</dcterms:created>
  <dcterms:modified xsi:type="dcterms:W3CDTF">2018-07-26T19:26:16Z</dcterms:modified>
</cp:coreProperties>
</file>