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57" r:id="rId3"/>
    <p:sldId id="258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3E097D-BDA4-4843-9C3E-A9A5C2C4DBC6}" v="1" dt="2018-07-26T19:08:40.340"/>
    <p1510:client id="{3C7A2331-9614-4663-9EBF-F0586149E65F}" v="3" dt="2018-07-26T19:11:12.7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69" d="100"/>
          <a:sy n="69" d="100"/>
        </p:scale>
        <p:origin x="1226" y="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3.xml"/><Relationship Id="rId10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shall Reid" userId="d17931b4e14e5cc9" providerId="LiveId" clId="{EB1F1450-5D2A-4C35-B6E3-41008B61A769}"/>
  </pc:docChgLst>
  <pc:docChgLst>
    <pc:chgData name="Marshall Reid" userId="d17931b4e14e5cc9" providerId="LiveId" clId="{4D3E097D-BDA4-4843-9C3E-A9A5C2C4DBC6}"/>
    <pc:docChg chg="modSld">
      <pc:chgData name="Marshall Reid" userId="d17931b4e14e5cc9" providerId="LiveId" clId="{4D3E097D-BDA4-4843-9C3E-A9A5C2C4DBC6}" dt="2018-07-26T19:08:40.340" v="0"/>
      <pc:docMkLst>
        <pc:docMk/>
      </pc:docMkLst>
      <pc:sldChg chg="modAnim">
        <pc:chgData name="Marshall Reid" userId="d17931b4e14e5cc9" providerId="LiveId" clId="{4D3E097D-BDA4-4843-9C3E-A9A5C2C4DBC6}" dt="2018-07-26T19:08:40.340" v="0"/>
        <pc:sldMkLst>
          <pc:docMk/>
          <pc:sldMk cId="4108572230" sldId="260"/>
        </pc:sldMkLst>
      </pc:sldChg>
    </pc:docChg>
  </pc:docChgLst>
  <pc:docChgLst>
    <pc:chgData name="Marshall Reid" userId="d17931b4e14e5cc9" providerId="LiveId" clId="{3C7A2331-9614-4663-9EBF-F0586149E65F}"/>
    <pc:docChg chg="delSld modSld">
      <pc:chgData name="Marshall Reid" userId="d17931b4e14e5cc9" providerId="LiveId" clId="{3C7A2331-9614-4663-9EBF-F0586149E65F}" dt="2018-07-26T19:11:12.791" v="2"/>
      <pc:docMkLst>
        <pc:docMk/>
      </pc:docMkLst>
      <pc:sldChg chg="modTransition modAnim">
        <pc:chgData name="Marshall Reid" userId="d17931b4e14e5cc9" providerId="LiveId" clId="{3C7A2331-9614-4663-9EBF-F0586149E65F}" dt="2018-07-26T19:11:12.791" v="2"/>
        <pc:sldMkLst>
          <pc:docMk/>
          <pc:sldMk cId="2924467949" sldId="258"/>
        </pc:sldMkLst>
      </pc:sldChg>
      <pc:sldChg chg="del">
        <pc:chgData name="Marshall Reid" userId="d17931b4e14e5cc9" providerId="LiveId" clId="{3C7A2331-9614-4663-9EBF-F0586149E65F}" dt="2018-07-26T19:11:00.285" v="0" actId="2696"/>
        <pc:sldMkLst>
          <pc:docMk/>
          <pc:sldMk cId="3784779587" sldId="25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DFECB-D29D-4B7A-8128-7BA23514D5CC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01575-F58B-4ABB-8951-C7F2C72B6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615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DFECB-D29D-4B7A-8128-7BA23514D5CC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01575-F58B-4ABB-8951-C7F2C72B6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330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DFECB-D29D-4B7A-8128-7BA23514D5CC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01575-F58B-4ABB-8951-C7F2C72B6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399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B52E9-F1A2-4116-847C-9088F97E6A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92FC57-ECBE-425A-9C12-F356CC1E3F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DF2104-4935-4F47-91E8-2F8BE267A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B1C4-6232-452B-AAE9-0728CD4E709B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6382F-BD23-4848-8D92-6A39D0483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17AB0B-55B7-4CE3-B18A-0A82CD702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59D31-D474-4A09-80B5-A395B01AF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8421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3F979-6519-4C6D-9AF6-08CE21B7E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9E4FE4-2183-4E32-B780-771FE47197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107741-3A6C-4CEF-B16C-556471EC5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B1C4-6232-452B-AAE9-0728CD4E709B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48ED2D-AD5A-470E-9700-D3E17FA4A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E69598-8C53-4343-ACF8-6A7F2EA4A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59D31-D474-4A09-80B5-A395B01AF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6452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BEEFA-1EE0-4146-80FE-09582BCE0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D40B4C-A4D7-4011-A85D-B1A5847FBD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F2A4E-50C9-4DFA-85D4-9933D36C0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B1C4-6232-452B-AAE9-0728CD4E709B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9F4C9A-14CA-4E85-B5EF-6151F68DE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017923-8D34-4665-B830-EE5CF34FB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59D31-D474-4A09-80B5-A395B01AF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284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A2497-DABC-4DDE-BC90-A1FAAF927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22E4EA-E807-49ED-8082-E2BA89E37E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241872-ECDF-4800-B05D-F87201E12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E20B9E-6DC9-49DC-8445-BE229E75C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B1C4-6232-452B-AAE9-0728CD4E709B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1567ED-3192-4E98-87B9-03924D2FA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815DE7-E83C-47D9-AE1B-8FD443F77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59D31-D474-4A09-80B5-A395B01AF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4332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7C2F9-E64D-40E4-B7F1-981433011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150E97-0B98-40C6-BDB9-AF43CA69E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11DD0F-42D8-41CE-A85F-D3A28441F8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781570-FBC5-46D1-9C4D-CB304D50EE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463DDE-1994-4F16-9BB2-32C8A2AB32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3D17A5-2050-4F26-9253-99E1A8ED5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B1C4-6232-452B-AAE9-0728CD4E709B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57E1E4-7C12-4098-8669-4D0761EC2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880CBF-987B-48C8-831D-894F1DE89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59D31-D474-4A09-80B5-A395B01AF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5556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7E61F-7B7A-4F46-9CD7-0ECD30AF0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F1D0F8-35E9-4E59-AC1D-21FB06E16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B1C4-6232-452B-AAE9-0728CD4E709B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ED0E3C-076A-46DB-9AC6-55B07C8D8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53A081-D176-4275-8B00-81AA33906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59D31-D474-4A09-80B5-A395B01AF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2831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0CA27F-7B25-4A4B-9CED-E8A6C1074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B1C4-6232-452B-AAE9-0728CD4E709B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1E7802-0896-4E37-B111-E4029B1F5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5CE208-25CF-4142-ABBF-3C52CE9B7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59D31-D474-4A09-80B5-A395B01AF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0548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B8E21-B7D6-4AE3-8DC5-1D7D65BA6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29A99-D90D-4B09-97E0-58B4953DE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840B84-C8E2-4495-97CB-C7E0667313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14FF14-4DCA-438F-90A1-B3CAD3742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B1C4-6232-452B-AAE9-0728CD4E709B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84551-DC7D-4BC6-AD89-A01D1CA69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D3FCE0-7A83-4CAF-8221-B27C5A4C1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59D31-D474-4A09-80B5-A395B01AF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787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DFECB-D29D-4B7A-8128-7BA23514D5CC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01575-F58B-4ABB-8951-C7F2C72B6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2363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B8369-BDB8-4D6C-9CF3-0C9842335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41F949-00EA-4BE1-BCCC-CADB6693C9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33660A-E9FA-429C-B06C-DE7CEACD6D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050C5F-F874-4D5A-A9F0-9E651F8B7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B1C4-6232-452B-AAE9-0728CD4E709B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8ED5BA-B897-45D8-8A48-95F2A5152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1BF0EE-EAF0-4154-AFC3-B452C57EC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59D31-D474-4A09-80B5-A395B01AF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7732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1DA8D-C97D-4889-9A9F-6C7275F21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C28518-B18E-41BF-B4D3-383650EC36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B7EF5E-01B3-4BAE-AB44-82C228D2C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B1C4-6232-452B-AAE9-0728CD4E709B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461A94-F60D-40D5-9E0A-2FFA94D5C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AEEF8F-1BF1-4EF5-9EFA-37D678CD2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59D31-D474-4A09-80B5-A395B01AF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3740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7AC505-91B7-488D-BB9B-D4D8187A02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67A91C-A136-416A-B829-2B6B990416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CBDC52-79AD-4E6F-BF8B-8641AD7E5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B1C4-6232-452B-AAE9-0728CD4E709B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50C1BA-2066-4B95-A286-BE6C84FF3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9728F6-B53F-45BE-A537-36347588B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59D31-D474-4A09-80B5-A395B01AF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234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DFECB-D29D-4B7A-8128-7BA23514D5CC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01575-F58B-4ABB-8951-C7F2C72B6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002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DFECB-D29D-4B7A-8128-7BA23514D5CC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01575-F58B-4ABB-8951-C7F2C72B6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863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DFECB-D29D-4B7A-8128-7BA23514D5CC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01575-F58B-4ABB-8951-C7F2C72B6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311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DFECB-D29D-4B7A-8128-7BA23514D5CC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01575-F58B-4ABB-8951-C7F2C72B6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094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DFECB-D29D-4B7A-8128-7BA23514D5CC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01575-F58B-4ABB-8951-C7F2C72B6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687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DFECB-D29D-4B7A-8128-7BA23514D5CC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01575-F58B-4ABB-8951-C7F2C72B6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590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DFECB-D29D-4B7A-8128-7BA23514D5CC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01575-F58B-4ABB-8951-C7F2C72B6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064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www.inspirationcruises.com/-/wp-content/uploads/2017/08/NazarethVillageSite-27Synagogue.jpg">
            <a:extLst>
              <a:ext uri="{FF2B5EF4-FFF2-40B4-BE49-F238E27FC236}">
                <a16:creationId xmlns:a16="http://schemas.microsoft.com/office/drawing/2014/main" id="{D6586765-7F53-410E-BB04-A650A2EC243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3" r="785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DFECB-D29D-4B7A-8128-7BA23514D5CC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01575-F58B-4ABB-8951-C7F2C72B6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531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rgbClr val="442B21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5">
            <a:extLst>
              <a:ext uri="{FF2B5EF4-FFF2-40B4-BE49-F238E27FC236}">
                <a16:creationId xmlns:a16="http://schemas.microsoft.com/office/drawing/2014/main" id="{A2B4B29A-0697-4995-BD36-90E88C238368}"/>
              </a:ext>
            </a:extLst>
          </p:cNvPr>
          <p:cNvGrpSpPr/>
          <p:nvPr userDrawn="1"/>
        </p:nvGrpSpPr>
        <p:grpSpPr>
          <a:xfrm>
            <a:off x="310896" y="186599"/>
            <a:ext cx="8522208" cy="2176272"/>
            <a:chOff x="0" y="0"/>
            <a:chExt cx="21272500" cy="6764856"/>
          </a:xfrm>
        </p:grpSpPr>
        <p:pic>
          <p:nvPicPr>
            <p:cNvPr id="14" name="Lesson_07_Header.png">
              <a:extLst>
                <a:ext uri="{FF2B5EF4-FFF2-40B4-BE49-F238E27FC236}">
                  <a16:creationId xmlns:a16="http://schemas.microsoft.com/office/drawing/2014/main" id="{5DAD8176-0A57-41BE-A48D-676DC3B4EB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27000" y="88900"/>
              <a:ext cx="21018500" cy="643465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B14F839-3BCF-43C7-AA2A-B17A31A63BCC}"/>
                </a:ext>
              </a:extLst>
            </p:cNvPr>
            <p:cNvPicPr>
              <a:picLocks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0" y="0"/>
              <a:ext cx="21272500" cy="6764857"/>
            </a:xfrm>
            <a:prstGeom prst="rect">
              <a:avLst/>
            </a:prstGeom>
            <a:effectLst/>
          </p:spPr>
        </p:pic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7610C9-17E9-4944-A431-A9AF12B48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CC108-E3F8-40E2-8DC8-99BC366990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01045E-DF59-4E46-B923-9073BD5ECE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1B1C4-6232-452B-AAE9-0728CD4E709B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EC16DD-CB56-4856-98B4-0CA76D92D8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7F9E9A-74D0-446F-B5B5-C210F11082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59D31-D474-4A09-80B5-A395B01AF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862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9E3B8E2-F212-402D-A95C-894AADB14F97}"/>
              </a:ext>
            </a:extLst>
          </p:cNvPr>
          <p:cNvSpPr txBox="1"/>
          <p:nvPr/>
        </p:nvSpPr>
        <p:spPr>
          <a:xfrm>
            <a:off x="551411" y="238298"/>
            <a:ext cx="80411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acon" pitchFamily="2" charset="0"/>
                <a:ea typeface="+mn-ea"/>
                <a:cs typeface="+mn-cs"/>
              </a:rPr>
              <a:t>Following 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acon" pitchFamily="2" charset="0"/>
                <a:ea typeface="+mn-ea"/>
                <a:cs typeface="+mn-cs"/>
              </a:rPr>
              <a:t>the</a:t>
            </a:r>
            <a:r>
              <a:rPr kumimoji="0" lang="en-US" sz="13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acon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326785-0D4F-4D3F-92BF-06494DC63D12}"/>
              </a:ext>
            </a:extLst>
          </p:cNvPr>
          <p:cNvSpPr txBox="1"/>
          <p:nvPr/>
        </p:nvSpPr>
        <p:spPr>
          <a:xfrm>
            <a:off x="483524" y="1672611"/>
            <a:ext cx="817695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enir LT 65 Medium" panose="02000A03020000020003" pitchFamily="2" charset="0"/>
                <a:ea typeface="+mn-ea"/>
                <a:cs typeface="+mn-cs"/>
              </a:rPr>
              <a:t>Messiah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94D4B9-642A-4A9F-9B62-47D603BEEE68}"/>
              </a:ext>
            </a:extLst>
          </p:cNvPr>
          <p:cNvSpPr txBox="1"/>
          <p:nvPr/>
        </p:nvSpPr>
        <p:spPr>
          <a:xfrm>
            <a:off x="3250276" y="5939076"/>
            <a:ext cx="2643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Avenir LT 45 Book" panose="02000503020000020003" pitchFamily="2" charset="0"/>
                <a:ea typeface="+mn-ea"/>
                <a:cs typeface="+mn-cs"/>
              </a:rPr>
              <a:t>Lesson 11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40A7D5-A1E7-41A4-BA8F-FDACBC342C2B}"/>
              </a:ext>
            </a:extLst>
          </p:cNvPr>
          <p:cNvSpPr txBox="1"/>
          <p:nvPr/>
        </p:nvSpPr>
        <p:spPr>
          <a:xfrm>
            <a:off x="879764" y="5314317"/>
            <a:ext cx="7384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Avenir LT 65 Medium" panose="02000A03020000020003" pitchFamily="2" charset="0"/>
                <a:ea typeface="+mn-ea"/>
                <a:cs typeface="+mn-cs"/>
              </a:rPr>
              <a:t>Jesus’ Rejection at Nazareth</a:t>
            </a:r>
          </a:p>
        </p:txBody>
      </p:sp>
    </p:spTree>
    <p:extLst>
      <p:ext uri="{BB962C8B-B14F-4D97-AF65-F5344CB8AC3E}">
        <p14:creationId xmlns:p14="http://schemas.microsoft.com/office/powerpoint/2010/main" val="4010586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40199A-1E21-4141-BF38-CBF3392679F6}"/>
              </a:ext>
            </a:extLst>
          </p:cNvPr>
          <p:cNvSpPr txBox="1"/>
          <p:nvPr/>
        </p:nvSpPr>
        <p:spPr>
          <a:xfrm>
            <a:off x="272937" y="5777721"/>
            <a:ext cx="21335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acon" pitchFamily="2" charset="0"/>
                <a:ea typeface="+mn-ea"/>
                <a:cs typeface="+mn-cs"/>
              </a:rPr>
              <a:t>Following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acon" pitchFamily="2" charset="0"/>
                <a:ea typeface="+mn-ea"/>
                <a:cs typeface="+mn-cs"/>
              </a:rPr>
              <a:t>the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acon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949FFD-E88E-424A-98B8-AC82CD3FAC3E}"/>
              </a:ext>
            </a:extLst>
          </p:cNvPr>
          <p:cNvSpPr txBox="1"/>
          <p:nvPr/>
        </p:nvSpPr>
        <p:spPr>
          <a:xfrm>
            <a:off x="-161406" y="6191587"/>
            <a:ext cx="290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enir LT 65 Medium" panose="02000A03020000020003" pitchFamily="2" charset="0"/>
                <a:ea typeface="+mn-ea"/>
                <a:cs typeface="+mn-cs"/>
              </a:rPr>
              <a:t>Messiah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E9F4BF-A964-438D-963F-EC3851315DC8}"/>
              </a:ext>
            </a:extLst>
          </p:cNvPr>
          <p:cNvSpPr txBox="1"/>
          <p:nvPr/>
        </p:nvSpPr>
        <p:spPr>
          <a:xfrm>
            <a:off x="6557356" y="6471936"/>
            <a:ext cx="1255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enir LT 45 Book" panose="02000503020000020003" pitchFamily="2" charset="0"/>
                <a:ea typeface="+mn-ea"/>
                <a:cs typeface="+mn-cs"/>
              </a:rPr>
              <a:t>Lesson 11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6DA5ED-A2D9-437F-A825-D56EDA566EA3}"/>
              </a:ext>
            </a:extLst>
          </p:cNvPr>
          <p:cNvSpPr txBox="1"/>
          <p:nvPr/>
        </p:nvSpPr>
        <p:spPr>
          <a:xfrm>
            <a:off x="5225935" y="6147052"/>
            <a:ext cx="39180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enir LT 65 Medium" panose="02000A03020000020003" pitchFamily="2" charset="0"/>
                <a:ea typeface="+mn-ea"/>
                <a:cs typeface="+mn-cs"/>
              </a:rPr>
              <a:t>Jesus’ Rejection at Nazareth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E4EFAF-0C6A-476C-9547-F4F1E66B6A1A}"/>
              </a:ext>
            </a:extLst>
          </p:cNvPr>
          <p:cNvSpPr txBox="1"/>
          <p:nvPr/>
        </p:nvSpPr>
        <p:spPr>
          <a:xfrm>
            <a:off x="644973" y="3523982"/>
            <a:ext cx="7854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Why did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Jesus choose to read from Isaiah 61?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446794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40199A-1E21-4141-BF38-CBF3392679F6}"/>
              </a:ext>
            </a:extLst>
          </p:cNvPr>
          <p:cNvSpPr txBox="1"/>
          <p:nvPr/>
        </p:nvSpPr>
        <p:spPr>
          <a:xfrm>
            <a:off x="272937" y="5777721"/>
            <a:ext cx="21335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acon" pitchFamily="2" charset="0"/>
                <a:ea typeface="+mn-ea"/>
                <a:cs typeface="+mn-cs"/>
              </a:rPr>
              <a:t>Following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acon" pitchFamily="2" charset="0"/>
                <a:ea typeface="+mn-ea"/>
                <a:cs typeface="+mn-cs"/>
              </a:rPr>
              <a:t>the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acon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949FFD-E88E-424A-98B8-AC82CD3FAC3E}"/>
              </a:ext>
            </a:extLst>
          </p:cNvPr>
          <p:cNvSpPr txBox="1"/>
          <p:nvPr/>
        </p:nvSpPr>
        <p:spPr>
          <a:xfrm>
            <a:off x="-161406" y="6191587"/>
            <a:ext cx="290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enir LT 65 Medium" panose="02000A03020000020003" pitchFamily="2" charset="0"/>
                <a:ea typeface="+mn-ea"/>
                <a:cs typeface="+mn-cs"/>
              </a:rPr>
              <a:t>Messiah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E9F4BF-A964-438D-963F-EC3851315DC8}"/>
              </a:ext>
            </a:extLst>
          </p:cNvPr>
          <p:cNvSpPr txBox="1"/>
          <p:nvPr/>
        </p:nvSpPr>
        <p:spPr>
          <a:xfrm>
            <a:off x="6557356" y="6471936"/>
            <a:ext cx="1255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enir LT 45 Book" panose="02000503020000020003" pitchFamily="2" charset="0"/>
                <a:ea typeface="+mn-ea"/>
                <a:cs typeface="+mn-cs"/>
              </a:rPr>
              <a:t>Lesson 11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6DA5ED-A2D9-437F-A825-D56EDA566EA3}"/>
              </a:ext>
            </a:extLst>
          </p:cNvPr>
          <p:cNvSpPr txBox="1"/>
          <p:nvPr/>
        </p:nvSpPr>
        <p:spPr>
          <a:xfrm>
            <a:off x="5225935" y="6147052"/>
            <a:ext cx="39180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enir LT 65 Medium" panose="02000A03020000020003" pitchFamily="2" charset="0"/>
                <a:ea typeface="+mn-ea"/>
                <a:cs typeface="+mn-cs"/>
              </a:rPr>
              <a:t>Jesus’ Rejection at Nazareth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E4EFAF-0C6A-476C-9547-F4F1E66B6A1A}"/>
              </a:ext>
            </a:extLst>
          </p:cNvPr>
          <p:cNvSpPr txBox="1"/>
          <p:nvPr/>
        </p:nvSpPr>
        <p:spPr>
          <a:xfrm>
            <a:off x="644973" y="3523982"/>
            <a:ext cx="7854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Why did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those from Nazareth </a:t>
            </a:r>
            <a:r>
              <a:rPr kumimoji="0" lang="en-US" sz="3200" b="0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reject Jesus?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857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112</TotalTime>
  <Words>48</Words>
  <Application>Microsoft Office PowerPoint</Application>
  <PresentationFormat>On-screen Show (4:3)</PresentationFormat>
  <Paragraphs>14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Arial</vt:lpstr>
      <vt:lpstr>Avenir LT 45 Book</vt:lpstr>
      <vt:lpstr>Avenir LT 65 Medium</vt:lpstr>
      <vt:lpstr>Beacon</vt:lpstr>
      <vt:lpstr>Calibri</vt:lpstr>
      <vt:lpstr>Calibri Light</vt:lpstr>
      <vt:lpstr>Myriad Pro</vt:lpstr>
      <vt:lpstr>1_Office Theme</vt:lpstr>
      <vt:lpstr>Custom Design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Marshall Reid</dc:creator>
  <cp:lastModifiedBy>Marshall Reid</cp:lastModifiedBy>
  <cp:revision>8</cp:revision>
  <dcterms:created xsi:type="dcterms:W3CDTF">2018-03-14T17:38:01Z</dcterms:created>
  <dcterms:modified xsi:type="dcterms:W3CDTF">2018-07-26T19:11:14Z</dcterms:modified>
</cp:coreProperties>
</file>