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60" r:id="rId4"/>
    <p:sldId id="261" r:id="rId5"/>
    <p:sldId id="262" r:id="rId6"/>
    <p:sldId id="263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13ED0-70E5-48C0-9D07-9BA6B3196F10}" v="2" dt="2018-07-26T19:15:17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42B13ED0-70E5-48C0-9D07-9BA6B3196F10}"/>
    <pc:docChg chg="delSld modSld">
      <pc:chgData name="Marshall Reid" userId="d17931b4e14e5cc9" providerId="LiveId" clId="{42B13ED0-70E5-48C0-9D07-9BA6B3196F10}" dt="2018-07-26T19:15:17.668" v="1"/>
      <pc:docMkLst>
        <pc:docMk/>
      </pc:docMkLst>
      <pc:sldChg chg="modAnim">
        <pc:chgData name="Marshall Reid" userId="d17931b4e14e5cc9" providerId="LiveId" clId="{42B13ED0-70E5-48C0-9D07-9BA6B3196F10}" dt="2018-07-26T19:15:17.668" v="1"/>
        <pc:sldMkLst>
          <pc:docMk/>
          <pc:sldMk cId="2924467949" sldId="258"/>
        </pc:sldMkLst>
      </pc:sldChg>
      <pc:sldChg chg="del">
        <pc:chgData name="Marshall Reid" userId="d17931b4e14e5cc9" providerId="LiveId" clId="{42B13ED0-70E5-48C0-9D07-9BA6B3196F10}" dt="2018-07-26T19:14:54.488" v="0" actId="2696"/>
        <pc:sldMkLst>
          <pc:docMk/>
          <pc:sldMk cId="2851766274" sldId="264"/>
        </pc:sldMkLst>
      </pc:sldChg>
    </pc:docChg>
  </pc:docChgLst>
  <pc:docChgLst>
    <pc:chgData name="Marshall Reid" userId="d17931b4e14e5cc9" providerId="LiveId" clId="{DA7F295C-EB28-4D15-A448-B4A3794E555D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0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2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69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B52E9-F1A2-4116-847C-9088F97E6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2FC57-ECBE-425A-9C12-F356CC1E3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F2104-4935-4F47-91E8-2F8BE267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6382F-BD23-4848-8D92-6A39D048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7AB0B-55B7-4CE3-B18A-0A82CD70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2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F979-6519-4C6D-9AF6-08CE21B7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E4FE4-2183-4E32-B780-771FE4719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07741-3A6C-4CEF-B16C-556471EC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8ED2D-AD5A-470E-9700-D3E17FA4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69598-8C53-4343-ACF8-6A7F2EA4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19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EEFA-1EE0-4146-80FE-09582BCE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40B4C-A4D7-4011-A85D-B1A5847FB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F2A4E-50C9-4DFA-85D4-9933D36C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F4C9A-14CA-4E85-B5EF-6151F68D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17923-8D34-4665-B830-EE5CF34F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7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A2497-DABC-4DDE-BC90-A1FAAF92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E4EA-E807-49ED-8082-E2BA89E37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41872-ECDF-4800-B05D-F87201E12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20B9E-6DC9-49DC-8445-BE229E75C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567ED-3192-4E98-87B9-03924D2F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15DE7-E83C-47D9-AE1B-8FD443F7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27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2F9-E64D-40E4-B7F1-98143301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50E97-0B98-40C6-BDB9-AF43CA69E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1DD0F-42D8-41CE-A85F-D3A28441F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81570-FBC5-46D1-9C4D-CB304D50E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63DDE-1994-4F16-9BB2-32C8A2AB3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3D17A5-2050-4F26-9253-99E1A8ED5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57E1E4-7C12-4098-8669-4D0761EC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80CBF-987B-48C8-831D-894F1DE8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01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61F-7B7A-4F46-9CD7-0ECD30AF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F1D0F8-35E9-4E59-AC1D-21FB06E1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D0E3C-076A-46DB-9AC6-55B07C8D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3A081-D176-4275-8B00-81AA3390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9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CA27F-7B25-4A4B-9CED-E8A6C107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E7802-0896-4E37-B111-E4029B1F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CE208-25CF-4142-ABBF-3C52CE9B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27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B8E21-B7D6-4AE3-8DC5-1D7D65BA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29A99-D90D-4B09-97E0-58B4953DE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40B84-C8E2-4495-97CB-C7E066731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4FF14-4DCA-438F-90A1-B3CAD374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84551-DC7D-4BC6-AD89-A01D1CA69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FCE0-7A83-4CAF-8221-B27C5A4C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8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14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8369-BDB8-4D6C-9CF3-0C984233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1F949-00EA-4BE1-BCCC-CADB6693C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3660A-E9FA-429C-B06C-DE7CEACD6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50C5F-F874-4D5A-A9F0-9E651F8B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ED5BA-B897-45D8-8A48-95F2A5152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BF0EE-EAF0-4154-AFC3-B452C57E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89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DA8D-C97D-4889-9A9F-6C7275F2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8518-B18E-41BF-B4D3-383650EC3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7EF5E-01B3-4BAE-AB44-82C228D2C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61A94-F60D-40D5-9E0A-2FFA94D5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EF8F-1BF1-4EF5-9EFA-37D678CD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95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AC505-91B7-488D-BB9B-D4D8187A0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7A91C-A136-416A-B829-2B6B99041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BDC52-79AD-4E6F-BF8B-8641AD7E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0C1BA-2066-4B95-A286-BE6C84FF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728F6-B53F-45BE-A537-36347588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4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5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7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6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9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7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3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inspirationcruises.com/-/wp-content/uploads/2017/08/NazarethVillageSite-27Synagogue.jpg">
            <a:extLst>
              <a:ext uri="{FF2B5EF4-FFF2-40B4-BE49-F238E27FC236}">
                <a16:creationId xmlns:a16="http://schemas.microsoft.com/office/drawing/2014/main" id="{D6586765-7F53-410E-BB04-A650A2EC243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r="78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442B2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creen Shot 2016-12-29 at 3.56.28 PM.png">
            <a:extLst>
              <a:ext uri="{FF2B5EF4-FFF2-40B4-BE49-F238E27FC236}">
                <a16:creationId xmlns:a16="http://schemas.microsoft.com/office/drawing/2014/main" id="{476D49B6-E4F3-4091-8805-5A15EF7D7996}"/>
              </a:ext>
            </a:extLst>
          </p:cNvPr>
          <p:cNvPicPr>
            <a:picLocks/>
          </p:cNvPicPr>
          <p:nvPr userDrawn="1"/>
        </p:nvPicPr>
        <p:blipFill>
          <a:blip r:embed="rId13">
            <a:extLst/>
          </a:blip>
          <a:srcRect t="8723" b="40456"/>
          <a:stretch>
            <a:fillRect/>
          </a:stretch>
        </p:blipFill>
        <p:spPr>
          <a:xfrm>
            <a:off x="310896" y="222966"/>
            <a:ext cx="8522208" cy="21762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610C9-17E9-4944-A431-A9AF12B484F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35968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CC108-E3F8-40E2-8DC8-99BC3669908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1045E-DF59-4E46-B923-9073BD5ECE08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C16DD-CB56-4856-98B4-0CA76D92D804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F9E9A-74D0-446F-B5B5-C210F110823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3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9E3B8E2-F212-402D-A95C-894AADB14F97}"/>
              </a:ext>
            </a:extLst>
          </p:cNvPr>
          <p:cNvSpPr txBox="1"/>
          <p:nvPr/>
        </p:nvSpPr>
        <p:spPr>
          <a:xfrm>
            <a:off x="551411" y="238298"/>
            <a:ext cx="80411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26785-0D4F-4D3F-92BF-06494DC63D12}"/>
              </a:ext>
            </a:extLst>
          </p:cNvPr>
          <p:cNvSpPr txBox="1"/>
          <p:nvPr/>
        </p:nvSpPr>
        <p:spPr>
          <a:xfrm>
            <a:off x="483524" y="1672611"/>
            <a:ext cx="81769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4D4B9-642A-4A9F-9B62-47D603BEEE68}"/>
              </a:ext>
            </a:extLst>
          </p:cNvPr>
          <p:cNvSpPr txBox="1"/>
          <p:nvPr/>
        </p:nvSpPr>
        <p:spPr>
          <a:xfrm>
            <a:off x="3250276" y="5939076"/>
            <a:ext cx="264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40A7D5-A1E7-41A4-BA8F-FDACBC342C2B}"/>
              </a:ext>
            </a:extLst>
          </p:cNvPr>
          <p:cNvSpPr txBox="1"/>
          <p:nvPr/>
        </p:nvSpPr>
        <p:spPr>
          <a:xfrm>
            <a:off x="879764" y="5314317"/>
            <a:ext cx="7384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Jesus Calms the Sea</a:t>
            </a:r>
          </a:p>
        </p:txBody>
      </p:sp>
    </p:spTree>
    <p:extLst>
      <p:ext uri="{BB962C8B-B14F-4D97-AF65-F5344CB8AC3E}">
        <p14:creationId xmlns:p14="http://schemas.microsoft.com/office/powerpoint/2010/main" val="401058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eon1.files.wordpress.com/2016/11/arbel-passdsc_7543_fotor.jpg">
            <a:extLst>
              <a:ext uri="{FF2B5EF4-FFF2-40B4-BE49-F238E27FC236}">
                <a16:creationId xmlns:a16="http://schemas.microsoft.com/office/drawing/2014/main" id="{8A9C9266-A715-4BF0-A977-836EBCF83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r="112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42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Panorama of Hammam, Migdal and the Sea of Galilee. Right click on the image and select &quot;view image in new tab&quot; to see it all. ">
            <a:extLst>
              <a:ext uri="{FF2B5EF4-FFF2-40B4-BE49-F238E27FC236}">
                <a16:creationId xmlns:a16="http://schemas.microsoft.com/office/drawing/2014/main" id="{41CD815D-FF2E-4589-A793-16DB6F871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r="99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0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Panorama of Migdal and the Sea of Galilee. Right click on the image and &quot;view image in new tab&quot;. ">
            <a:extLst>
              <a:ext uri="{FF2B5EF4-FFF2-40B4-BE49-F238E27FC236}">
                <a16:creationId xmlns:a16="http://schemas.microsoft.com/office/drawing/2014/main" id="{C2E2E317-741E-48D3-A244-3AFB70166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5" t="-22" r="11121" b="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Panorama of Migdal and the Sea of Galilee. Right click on the image and &quot;view image in new tab&quot;. ">
            <a:extLst>
              <a:ext uri="{FF2B5EF4-FFF2-40B4-BE49-F238E27FC236}">
                <a16:creationId xmlns:a16="http://schemas.microsoft.com/office/drawing/2014/main" id="{C2E2E317-741E-48D3-A244-3AFB70166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2" t="16509" r="21562" b="287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3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0199A-1E21-4141-BF38-CBF3392679F6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49FFD-E88E-424A-98B8-AC82CD3FAC3E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9F4BF-A964-438D-963F-EC3851315DC8}"/>
              </a:ext>
            </a:extLst>
          </p:cNvPr>
          <p:cNvSpPr txBox="1"/>
          <p:nvPr/>
        </p:nvSpPr>
        <p:spPr>
          <a:xfrm>
            <a:off x="6557356" y="6471936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DA5ED-A2D9-437F-A825-D56EDA566EA3}"/>
              </a:ext>
            </a:extLst>
          </p:cNvPr>
          <p:cNvSpPr txBox="1"/>
          <p:nvPr/>
        </p:nvSpPr>
        <p:spPr>
          <a:xfrm>
            <a:off x="5225935" y="6147052"/>
            <a:ext cx="3918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Jesus</a:t>
            </a: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 Calms the Sea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enir LT 65 Medium" panose="02000A03020000020003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4EFAF-0C6A-476C-9547-F4F1E66B6A1A}"/>
              </a:ext>
            </a:extLst>
          </p:cNvPr>
          <p:cNvSpPr txBox="1"/>
          <p:nvPr/>
        </p:nvSpPr>
        <p:spPr>
          <a:xfrm>
            <a:off x="519221" y="3523982"/>
            <a:ext cx="8105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Why is Jesus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calming the storm so significant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44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27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Avenir LT 45 Book</vt:lpstr>
      <vt:lpstr>Avenir LT 65 Medium</vt:lpstr>
      <vt:lpstr>Beacon</vt:lpstr>
      <vt:lpstr>Calibri</vt:lpstr>
      <vt:lpstr>Calibri Light</vt:lpstr>
      <vt:lpstr>Myriad Pro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15</cp:revision>
  <dcterms:created xsi:type="dcterms:W3CDTF">2018-03-21T14:46:21Z</dcterms:created>
  <dcterms:modified xsi:type="dcterms:W3CDTF">2018-07-26T19:15:26Z</dcterms:modified>
</cp:coreProperties>
</file>