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9" r:id="rId4"/>
    <p:sldId id="264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AD191-DD5B-4AD5-9C9F-C0F93E73AD5E}" v="3" dt="2018-07-27T23:47:34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C54AC754-87B5-47DE-8012-2856D92C3DC3}"/>
    <pc:docChg chg="custSel modSld modMainMaster">
      <pc:chgData name="Marshall Reid" userId="d17931b4e14e5cc9" providerId="LiveId" clId="{C54AC754-87B5-47DE-8012-2856D92C3DC3}" dt="2018-06-26T05:03:25.058" v="75" actId="478"/>
      <pc:docMkLst>
        <pc:docMk/>
      </pc:docMkLst>
      <pc:sldChg chg="modSp">
        <pc:chgData name="Marshall Reid" userId="d17931b4e14e5cc9" providerId="LiveId" clId="{C54AC754-87B5-47DE-8012-2856D92C3DC3}" dt="2018-06-26T03:03:24.065" v="34" actId="20577"/>
        <pc:sldMkLst>
          <pc:docMk/>
          <pc:sldMk cId="3025814022" sldId="257"/>
        </pc:sldMkLst>
        <pc:spChg chg="mod">
          <ac:chgData name="Marshall Reid" userId="d17931b4e14e5cc9" providerId="LiveId" clId="{C54AC754-87B5-47DE-8012-2856D92C3DC3}" dt="2018-06-26T03:03:24.065" v="34" actId="20577"/>
          <ac:spMkLst>
            <pc:docMk/>
            <pc:sldMk cId="3025814022" sldId="257"/>
            <ac:spMk id="8" creationId="{26EB1A9F-F67F-4A05-B19D-1F3098DA6290}"/>
          </ac:spMkLst>
        </pc:spChg>
        <pc:spChg chg="mod">
          <ac:chgData name="Marshall Reid" userId="d17931b4e14e5cc9" providerId="LiveId" clId="{C54AC754-87B5-47DE-8012-2856D92C3DC3}" dt="2018-06-26T03:03:20.690" v="32" actId="20577"/>
          <ac:spMkLst>
            <pc:docMk/>
            <pc:sldMk cId="3025814022" sldId="257"/>
            <ac:spMk id="9" creationId="{CF045157-1277-44B5-BC3E-F48551CD9325}"/>
          </ac:spMkLst>
        </pc:spChg>
      </pc:sldChg>
      <pc:sldChg chg="addSp delSp">
        <pc:chgData name="Marshall Reid" userId="d17931b4e14e5cc9" providerId="LiveId" clId="{C54AC754-87B5-47DE-8012-2856D92C3DC3}" dt="2018-06-26T03:04:10.871" v="65" actId="478"/>
        <pc:sldMkLst>
          <pc:docMk/>
          <pc:sldMk cId="3332289202" sldId="264"/>
        </pc:sldMkLst>
        <pc:spChg chg="del">
          <ac:chgData name="Marshall Reid" userId="d17931b4e14e5cc9" providerId="LiveId" clId="{C54AC754-87B5-47DE-8012-2856D92C3DC3}" dt="2018-06-26T03:04:10.128" v="64" actId="478"/>
          <ac:spMkLst>
            <pc:docMk/>
            <pc:sldMk cId="3332289202" sldId="264"/>
            <ac:spMk id="8" creationId="{1D80CC5E-14EA-4E2A-BDFB-DD4E49D59247}"/>
          </ac:spMkLst>
        </pc:spChg>
        <pc:spChg chg="del">
          <ac:chgData name="Marshall Reid" userId="d17931b4e14e5cc9" providerId="LiveId" clId="{C54AC754-87B5-47DE-8012-2856D92C3DC3}" dt="2018-06-26T03:04:10.128" v="64" actId="478"/>
          <ac:spMkLst>
            <pc:docMk/>
            <pc:sldMk cId="3332289202" sldId="264"/>
            <ac:spMk id="9" creationId="{3B6B630C-EA1D-4562-B34B-BB9EE84A7971}"/>
          </ac:spMkLst>
        </pc:spChg>
        <pc:spChg chg="add">
          <ac:chgData name="Marshall Reid" userId="d17931b4e14e5cc9" providerId="LiveId" clId="{C54AC754-87B5-47DE-8012-2856D92C3DC3}" dt="2018-06-26T03:04:10.871" v="65" actId="478"/>
          <ac:spMkLst>
            <pc:docMk/>
            <pc:sldMk cId="3332289202" sldId="264"/>
            <ac:spMk id="11" creationId="{F7A24322-BCC6-4EE1-BB44-0FA31D4025C5}"/>
          </ac:spMkLst>
        </pc:spChg>
        <pc:spChg chg="add">
          <ac:chgData name="Marshall Reid" userId="d17931b4e14e5cc9" providerId="LiveId" clId="{C54AC754-87B5-47DE-8012-2856D92C3DC3}" dt="2018-06-26T03:04:10.871" v="65" actId="478"/>
          <ac:spMkLst>
            <pc:docMk/>
            <pc:sldMk cId="3332289202" sldId="264"/>
            <ac:spMk id="12" creationId="{9EC55924-B110-4B96-9FB6-CF4FE6BA5AE0}"/>
          </ac:spMkLst>
        </pc:spChg>
      </pc:sldChg>
      <pc:sldChg chg="addSp delSp modSp">
        <pc:chgData name="Marshall Reid" userId="d17931b4e14e5cc9" providerId="LiveId" clId="{C54AC754-87B5-47DE-8012-2856D92C3DC3}" dt="2018-06-26T03:04:37.675" v="68" actId="478"/>
        <pc:sldMkLst>
          <pc:docMk/>
          <pc:sldMk cId="2865644064" sldId="269"/>
        </pc:sldMkLst>
        <pc:spChg chg="mod">
          <ac:chgData name="Marshall Reid" userId="d17931b4e14e5cc9" providerId="LiveId" clId="{C54AC754-87B5-47DE-8012-2856D92C3DC3}" dt="2018-06-26T03:03:58.641" v="63" actId="12788"/>
          <ac:spMkLst>
            <pc:docMk/>
            <pc:sldMk cId="2865644064" sldId="269"/>
            <ac:spMk id="8" creationId="{68D5740A-B973-4617-9507-5607263B4131}"/>
          </ac:spMkLst>
        </pc:spChg>
        <pc:spChg chg="mod">
          <ac:chgData name="Marshall Reid" userId="d17931b4e14e5cc9" providerId="LiveId" clId="{C54AC754-87B5-47DE-8012-2856D92C3DC3}" dt="2018-06-26T03:03:58.641" v="63" actId="12788"/>
          <ac:spMkLst>
            <pc:docMk/>
            <pc:sldMk cId="2865644064" sldId="269"/>
            <ac:spMk id="9" creationId="{2DE51F59-A26F-4AEC-B23A-753D2EC6B855}"/>
          </ac:spMkLst>
        </pc:spChg>
        <pc:grpChg chg="add del mod">
          <ac:chgData name="Marshall Reid" userId="d17931b4e14e5cc9" providerId="LiveId" clId="{C54AC754-87B5-47DE-8012-2856D92C3DC3}" dt="2018-06-26T03:04:37.675" v="68" actId="478"/>
          <ac:grpSpMkLst>
            <pc:docMk/>
            <pc:sldMk cId="2865644064" sldId="269"/>
            <ac:grpSpMk id="11" creationId="{D3C0EFA4-FC3D-4D56-9D3C-58A4089A6953}"/>
          </ac:grpSpMkLst>
        </pc:grpChg>
      </pc:sldChg>
      <pc:sldMasterChg chg="addSp delSp modSp">
        <pc:chgData name="Marshall Reid" userId="d17931b4e14e5cc9" providerId="LiveId" clId="{C54AC754-87B5-47DE-8012-2856D92C3DC3}" dt="2018-06-26T03:05:21.252" v="74" actId="478"/>
        <pc:sldMasterMkLst>
          <pc:docMk/>
          <pc:sldMasterMk cId="2823669058" sldId="2147483684"/>
        </pc:sldMasterMkLst>
        <pc:grpChg chg="del">
          <ac:chgData name="Marshall Reid" userId="d17931b4e14e5cc9" providerId="LiveId" clId="{C54AC754-87B5-47DE-8012-2856D92C3DC3}" dt="2018-06-26T03:05:21.252" v="74" actId="478"/>
          <ac:grpSpMkLst>
            <pc:docMk/>
            <pc:sldMasterMk cId="2823669058" sldId="2147483684"/>
            <ac:grpSpMk id="10" creationId="{3D361356-FC26-43F3-845C-368CD81958A8}"/>
          </ac:grpSpMkLst>
        </pc:grpChg>
        <pc:grpChg chg="add mod ord">
          <ac:chgData name="Marshall Reid" userId="d17931b4e14e5cc9" providerId="LiveId" clId="{C54AC754-87B5-47DE-8012-2856D92C3DC3}" dt="2018-06-26T03:05:18.925" v="73" actId="167"/>
          <ac:grpSpMkLst>
            <pc:docMk/>
            <pc:sldMasterMk cId="2823669058" sldId="2147483684"/>
            <ac:grpSpMk id="11" creationId="{4FEEB880-E604-4DB4-B1D0-66A3C0163F2F}"/>
          </ac:grpSpMkLst>
        </pc:grpChg>
      </pc:sldMasterChg>
    </pc:docChg>
  </pc:docChgLst>
  <pc:docChgLst>
    <pc:chgData name="Marshall Reid" userId="d17931b4e14e5cc9" providerId="LiveId" clId="{1352D265-88F1-4A62-AEC2-5D8E6F7336ED}"/>
    <pc:docChg chg="undo addSld modSld modMainMaster">
      <pc:chgData name="Marshall Reid" userId="d17931b4e14e5cc9" providerId="LiveId" clId="{1352D265-88F1-4A62-AEC2-5D8E6F7336ED}" dt="2018-07-04T16:30:58.995" v="329" actId="165"/>
      <pc:docMkLst>
        <pc:docMk/>
      </pc:docMkLst>
      <pc:sldChg chg="modSp">
        <pc:chgData name="Marshall Reid" userId="d17931b4e14e5cc9" providerId="LiveId" clId="{1352D265-88F1-4A62-AEC2-5D8E6F7336ED}" dt="2018-06-27T17:04:59.700" v="262" actId="20577"/>
        <pc:sldMkLst>
          <pc:docMk/>
          <pc:sldMk cId="3332289202" sldId="264"/>
        </pc:sldMkLst>
        <pc:spChg chg="mod">
          <ac:chgData name="Marshall Reid" userId="d17931b4e14e5cc9" providerId="LiveId" clId="{1352D265-88F1-4A62-AEC2-5D8E6F7336ED}" dt="2018-06-27T17:04:59.700" v="262" actId="20577"/>
          <ac:spMkLst>
            <pc:docMk/>
            <pc:sldMk cId="3332289202" sldId="264"/>
            <ac:spMk id="10" creationId="{7A452FA5-BE14-4781-B82C-E785596C1663}"/>
          </ac:spMkLst>
        </pc:spChg>
      </pc:sldChg>
      <pc:sldChg chg="modSp">
        <pc:chgData name="Marshall Reid" userId="d17931b4e14e5cc9" providerId="LiveId" clId="{1352D265-88F1-4A62-AEC2-5D8E6F7336ED}" dt="2018-06-27T17:12:26.186" v="316" actId="12788"/>
        <pc:sldMkLst>
          <pc:docMk/>
          <pc:sldMk cId="2865644064" sldId="269"/>
        </pc:sldMkLst>
        <pc:spChg chg="mod">
          <ac:chgData name="Marshall Reid" userId="d17931b4e14e5cc9" providerId="LiveId" clId="{1352D265-88F1-4A62-AEC2-5D8E6F7336ED}" dt="2018-06-27T17:12:26.186" v="316" actId="12788"/>
          <ac:spMkLst>
            <pc:docMk/>
            <pc:sldMk cId="2865644064" sldId="269"/>
            <ac:spMk id="10" creationId="{7A452FA5-BE14-4781-B82C-E785596C1663}"/>
          </ac:spMkLst>
        </pc:spChg>
      </pc:sldChg>
      <pc:sldChg chg="modSp add">
        <pc:chgData name="Marshall Reid" userId="d17931b4e14e5cc9" providerId="LiveId" clId="{1352D265-88F1-4A62-AEC2-5D8E6F7336ED}" dt="2018-06-27T17:11:57.594" v="312" actId="12788"/>
        <pc:sldMkLst>
          <pc:docMk/>
          <pc:sldMk cId="3823921437" sldId="270"/>
        </pc:sldMkLst>
        <pc:spChg chg="mod">
          <ac:chgData name="Marshall Reid" userId="d17931b4e14e5cc9" providerId="LiveId" clId="{1352D265-88F1-4A62-AEC2-5D8E6F7336ED}" dt="2018-06-27T17:11:57.594" v="312" actId="12788"/>
          <ac:spMkLst>
            <pc:docMk/>
            <pc:sldMk cId="3823921437" sldId="270"/>
            <ac:spMk id="10" creationId="{7A452FA5-BE14-4781-B82C-E785596C1663}"/>
          </ac:spMkLst>
        </pc:spChg>
      </pc:sldChg>
      <pc:sldMasterChg chg="addSp delSp modSp">
        <pc:chgData name="Marshall Reid" userId="d17931b4e14e5cc9" providerId="LiveId" clId="{1352D265-88F1-4A62-AEC2-5D8E6F7336ED}" dt="2018-07-04T16:30:58.995" v="329" actId="165"/>
        <pc:sldMasterMkLst>
          <pc:docMk/>
          <pc:sldMasterMk cId="2823669058" sldId="2147483684"/>
        </pc:sldMasterMkLst>
        <pc:grpChg chg="add del mod">
          <ac:chgData name="Marshall Reid" userId="d17931b4e14e5cc9" providerId="LiveId" clId="{1352D265-88F1-4A62-AEC2-5D8E6F7336ED}" dt="2018-07-04T16:30:58.995" v="329" actId="165"/>
          <ac:grpSpMkLst>
            <pc:docMk/>
            <pc:sldMasterMk cId="2823669058" sldId="2147483684"/>
            <ac:grpSpMk id="11" creationId="{4FEEB880-E604-4DB4-B1D0-66A3C0163F2F}"/>
          </ac:grpSpMkLst>
        </pc:grpChg>
        <pc:picChg chg="mod topLvl">
          <ac:chgData name="Marshall Reid" userId="d17931b4e14e5cc9" providerId="LiveId" clId="{1352D265-88F1-4A62-AEC2-5D8E6F7336ED}" dt="2018-07-04T16:30:58.995" v="329" actId="165"/>
          <ac:picMkLst>
            <pc:docMk/>
            <pc:sldMasterMk cId="2823669058" sldId="2147483684"/>
            <ac:picMk id="14" creationId="{FE7A7EBA-AFCC-4AAC-9DB3-18BA9129B673}"/>
          </ac:picMkLst>
        </pc:picChg>
        <pc:picChg chg="mod topLvl">
          <ac:chgData name="Marshall Reid" userId="d17931b4e14e5cc9" providerId="LiveId" clId="{1352D265-88F1-4A62-AEC2-5D8E6F7336ED}" dt="2018-07-04T16:30:58.995" v="329" actId="165"/>
          <ac:picMkLst>
            <pc:docMk/>
            <pc:sldMasterMk cId="2823669058" sldId="2147483684"/>
            <ac:picMk id="15" creationId="{E8F181CE-737A-4A42-B394-1A765440D0FE}"/>
          </ac:picMkLst>
        </pc:picChg>
      </pc:sldMasterChg>
    </pc:docChg>
  </pc:docChgLst>
  <pc:docChgLst>
    <pc:chgData name="Marshall Reid" userId="d17931b4e14e5cc9" providerId="LiveId" clId="{542AD191-DD5B-4AD5-9C9F-C0F93E73AD5E}"/>
    <pc:docChg chg="delSld modSld">
      <pc:chgData name="Marshall Reid" userId="d17931b4e14e5cc9" providerId="LiveId" clId="{542AD191-DD5B-4AD5-9C9F-C0F93E73AD5E}" dt="2018-07-27T23:47:34.962" v="2"/>
      <pc:docMkLst>
        <pc:docMk/>
      </pc:docMkLst>
      <pc:sldChg chg="del">
        <pc:chgData name="Marshall Reid" userId="d17931b4e14e5cc9" providerId="LiveId" clId="{542AD191-DD5B-4AD5-9C9F-C0F93E73AD5E}" dt="2018-07-27T23:47:22.725" v="0" actId="2696"/>
        <pc:sldMkLst>
          <pc:docMk/>
          <pc:sldMk cId="2091909369" sldId="267"/>
        </pc:sldMkLst>
      </pc:sldChg>
      <pc:sldChg chg="modTransition modAnim">
        <pc:chgData name="Marshall Reid" userId="d17931b4e14e5cc9" providerId="LiveId" clId="{542AD191-DD5B-4AD5-9C9F-C0F93E73AD5E}" dt="2018-07-27T23:47:34.962" v="2"/>
        <pc:sldMkLst>
          <pc:docMk/>
          <pc:sldMk cId="286564406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34D8-F7D8-4FFE-97DC-8591B7BA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A701E-1002-49D6-85AD-3E0DCC7C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9106-6EC8-485A-8F2D-B7659327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1BFEB-AB16-4995-8DA2-1D2F6894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323A-B77C-4EB4-A508-36860D6E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4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0B1D-46AB-4F30-B44E-0DA247F8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AD3CD-8245-48F4-9B99-59B1DF820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9DD0-7410-46E3-B09A-4AA40401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CE4E-786E-4A85-90AE-4AF2BB2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3DB0-E98E-452D-9B84-FD8FDA13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0BCC8-311E-40A7-BF25-90C6D7E8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E0CFA-0E95-4840-AFDA-6BD3E232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38F4-E622-4B8A-A2E1-3ACC6655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9432-572E-482F-9179-2219C398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3876-6F3E-41E9-BFC7-858C886D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B633-CE6E-4A54-901D-5D290896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47C9-6FBE-42E6-952B-36903A9F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9565-9D02-42DF-A2AE-91DCB5F4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FBB8-60E0-4318-9463-729F3E8D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11AE-BF32-4914-80A6-65348A2A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3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58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7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6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7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9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744B-5507-40EE-AC98-A86184A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012C2-8EED-4813-B8C3-6C992D34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3028-9F28-4B83-9577-31D69375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141C-C852-40CF-A236-17BA2B80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FC58A-E26B-4313-AA0A-406B7A2B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AE52-1FAD-4A60-B74C-4C68F1FE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6408-D9D7-413F-B109-438573440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6222-CAE1-4AFF-9CED-5CB7CAE02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D7AF9-F2F1-4E36-B6BB-213883C2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7E7-C879-4D58-BA9B-4872F6F9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77D42-CEAC-4B42-8015-B2AC0A39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0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DB7-8C7E-4049-AFB6-B38E05B3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360E2-2C98-463F-9105-4055D6E0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781C7-59A7-42CF-BD71-A20B9BBF8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93746-462D-4686-86FF-E9CEB2BAF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49F48-D5FE-4003-ADB1-DA55ACA7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310E5-A97D-4670-B98F-BD792A2D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90465-6B55-4734-9B14-C246AA23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BEA7F-A590-4D47-9B69-C63F1C4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A2DE-5A3E-4C28-9F80-879890A3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EE0B5-BA2A-4A82-8D70-A8D79EC7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88F2C-9C17-422E-8CE9-5985C884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CD68-9E29-4549-91EC-C4689244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33B31-BB10-4E6E-B76B-8DCD0CB6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C9809-FF55-4B0B-9E8D-733FDD6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58DDC-1C98-440A-9BD4-89D4258C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C03D-AF93-472C-8244-DA457FA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41F8-8865-4B25-BA64-C9BD8B0F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F9D22-3E05-4128-90E6-F741834E8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63355-F219-40B4-894A-4C1EF9D0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D947E-4747-4B2A-A683-BE73D8B4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BE733-8316-4F3C-B137-C8D3DF1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2B37-5ED8-4BBF-B455-BF64A97B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C0C4B-E1DC-48A4-8F19-9DED0DC28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045E-5FE6-4C02-8B77-1750F9E01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D8910-3FE9-4E7A-BC9A-1FD029BD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0011E-D1E9-421D-AE77-E98179C7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0E76C-98C4-4508-8D35-7508B76E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E0F32-8B55-4EFA-9B07-D8BEFC36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C1C7-411C-45AD-A616-973E679E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5DE0-99CA-4F91-9A28-967E65D2F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960F-6FB0-4AAF-9FEC-B4B15E990F9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B9C-CEA8-4B0A-9686-6CB814E3D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D8C5-4F97-449E-BB4C-8494A5EF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FCAEF2C4-9FC9-406A-B3EC-890BB49356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 56488.jpg">
            <a:extLst>
              <a:ext uri="{FF2B5EF4-FFF2-40B4-BE49-F238E27FC236}">
                <a16:creationId xmlns:a16="http://schemas.microsoft.com/office/drawing/2014/main" id="{4FEEB880-E604-4DB4-B1D0-66A3C0163F2F}"/>
              </a:ext>
            </a:extLst>
          </p:cNvPr>
          <p:cNvGrpSpPr/>
          <p:nvPr userDrawn="1"/>
        </p:nvGrpSpPr>
        <p:grpSpPr>
          <a:xfrm>
            <a:off x="283462" y="283228"/>
            <a:ext cx="8577072" cy="2304289"/>
            <a:chOff x="0" y="0"/>
            <a:chExt cx="22116764" cy="6980615"/>
          </a:xfrm>
        </p:grpSpPr>
        <p:pic>
          <p:nvPicPr>
            <p:cNvPr id="14" name="M 56488.jpg" descr="M 56488.jpg">
              <a:extLst>
                <a:ext uri="{FF2B5EF4-FFF2-40B4-BE49-F238E27FC236}">
                  <a16:creationId xmlns:a16="http://schemas.microsoft.com/office/drawing/2014/main" id="{FE7A7EBA-AFCC-4AAC-9DB3-18BA9129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/>
            </a:blip>
            <a:srcRect t="20751" r="6786" b="36716"/>
            <a:stretch>
              <a:fillRect/>
            </a:stretch>
          </p:blipFill>
          <p:spPr>
            <a:xfrm>
              <a:off x="127001" y="88901"/>
              <a:ext cx="21862765" cy="66504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M 56488.jpg" descr="M 56488.jpg">
              <a:extLst>
                <a:ext uri="{FF2B5EF4-FFF2-40B4-BE49-F238E27FC236}">
                  <a16:creationId xmlns:a16="http://schemas.microsoft.com/office/drawing/2014/main" id="{E8F181CE-737A-4A42-B394-1A765440D0FE}"/>
                </a:ext>
              </a:extLst>
            </p:cNvPr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0" y="0"/>
              <a:ext cx="22116764" cy="6980615"/>
            </a:xfrm>
            <a:prstGeom prst="rect">
              <a:avLst/>
            </a:prstGeom>
            <a:effectLst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8BD276-8A5C-4138-8ED3-D4412E7DEF3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6BD681-4200-45AE-A3F1-116CADF11B28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24A74-C33C-414F-85DC-467116EE9BF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B1A9F-F67F-4A05-B19D-1F3098DA6290}"/>
              </a:ext>
            </a:extLst>
          </p:cNvPr>
          <p:cNvSpPr txBox="1"/>
          <p:nvPr/>
        </p:nvSpPr>
        <p:spPr>
          <a:xfrm>
            <a:off x="3250277" y="6223281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45157-1277-44B5-BC3E-F48551CD9325}"/>
              </a:ext>
            </a:extLst>
          </p:cNvPr>
          <p:cNvSpPr txBox="1"/>
          <p:nvPr/>
        </p:nvSpPr>
        <p:spPr>
          <a:xfrm>
            <a:off x="1485207" y="4711684"/>
            <a:ext cx="617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Appearances and Ascension</a:t>
            </a:r>
          </a:p>
        </p:txBody>
      </p:sp>
    </p:spTree>
    <p:extLst>
      <p:ext uri="{BB962C8B-B14F-4D97-AF65-F5344CB8AC3E}">
        <p14:creationId xmlns:p14="http://schemas.microsoft.com/office/powerpoint/2010/main" val="302581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740A-B973-4617-9507-5607263B4131}"/>
              </a:ext>
            </a:extLst>
          </p:cNvPr>
          <p:cNvSpPr txBox="1"/>
          <p:nvPr/>
        </p:nvSpPr>
        <p:spPr>
          <a:xfrm>
            <a:off x="6936972" y="6475177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51F59-A26F-4AEC-B23A-753D2EC6B855}"/>
              </a:ext>
            </a:extLst>
          </p:cNvPr>
          <p:cNvSpPr txBox="1"/>
          <p:nvPr/>
        </p:nvSpPr>
        <p:spPr>
          <a:xfrm>
            <a:off x="5985165" y="5714533"/>
            <a:ext cx="315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Appearances and Ascension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52FA5-BE14-4781-B82C-E785596C1663}"/>
              </a:ext>
            </a:extLst>
          </p:cNvPr>
          <p:cNvSpPr txBox="1"/>
          <p:nvPr/>
        </p:nvSpPr>
        <p:spPr>
          <a:xfrm>
            <a:off x="131966" y="3216298"/>
            <a:ext cx="8880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Would we have been just as shocked as the disciples at Jesus’ resurrection and appearances,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or would we have been expecting him?</a:t>
            </a:r>
          </a:p>
        </p:txBody>
      </p:sp>
    </p:spTree>
    <p:extLst>
      <p:ext uri="{BB962C8B-B14F-4D97-AF65-F5344CB8AC3E}">
        <p14:creationId xmlns:p14="http://schemas.microsoft.com/office/powerpoint/2010/main" val="2865644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52FA5-BE14-4781-B82C-E785596C1663}"/>
              </a:ext>
            </a:extLst>
          </p:cNvPr>
          <p:cNvSpPr txBox="1"/>
          <p:nvPr/>
        </p:nvSpPr>
        <p:spPr>
          <a:xfrm>
            <a:off x="699655" y="3429000"/>
            <a:ext cx="7744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Over how long of a period did the appearances of Jesus take place?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24322-BCC6-4EE1-BB44-0FA31D4025C5}"/>
              </a:ext>
            </a:extLst>
          </p:cNvPr>
          <p:cNvSpPr txBox="1"/>
          <p:nvPr/>
        </p:nvSpPr>
        <p:spPr>
          <a:xfrm>
            <a:off x="6936972" y="6475177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55924-B110-4B96-9FB6-CF4FE6BA5AE0}"/>
              </a:ext>
            </a:extLst>
          </p:cNvPr>
          <p:cNvSpPr txBox="1"/>
          <p:nvPr/>
        </p:nvSpPr>
        <p:spPr>
          <a:xfrm>
            <a:off x="5985165" y="5714533"/>
            <a:ext cx="315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Appearances and Ascension</a:t>
            </a:r>
          </a:p>
        </p:txBody>
      </p:sp>
    </p:spTree>
    <p:extLst>
      <p:ext uri="{BB962C8B-B14F-4D97-AF65-F5344CB8AC3E}">
        <p14:creationId xmlns:p14="http://schemas.microsoft.com/office/powerpoint/2010/main" val="33322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52FA5-BE14-4781-B82C-E785596C1663}"/>
              </a:ext>
            </a:extLst>
          </p:cNvPr>
          <p:cNvSpPr txBox="1"/>
          <p:nvPr/>
        </p:nvSpPr>
        <p:spPr>
          <a:xfrm>
            <a:off x="588126" y="3429000"/>
            <a:ext cx="79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is the resurrection of Jesus so important?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24322-BCC6-4EE1-BB44-0FA31D4025C5}"/>
              </a:ext>
            </a:extLst>
          </p:cNvPr>
          <p:cNvSpPr txBox="1"/>
          <p:nvPr/>
        </p:nvSpPr>
        <p:spPr>
          <a:xfrm>
            <a:off x="6936972" y="6475177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55924-B110-4B96-9FB6-CF4FE6BA5AE0}"/>
              </a:ext>
            </a:extLst>
          </p:cNvPr>
          <p:cNvSpPr txBox="1"/>
          <p:nvPr/>
        </p:nvSpPr>
        <p:spPr>
          <a:xfrm>
            <a:off x="5985165" y="5714533"/>
            <a:ext cx="315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Jesus’ Appearances and Ascension</a:t>
            </a:r>
          </a:p>
        </p:txBody>
      </p:sp>
    </p:spTree>
    <p:extLst>
      <p:ext uri="{BB962C8B-B14F-4D97-AF65-F5344CB8AC3E}">
        <p14:creationId xmlns:p14="http://schemas.microsoft.com/office/powerpoint/2010/main" val="38239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2715</TotalTime>
  <Words>80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Avenir LT 45 Book</vt:lpstr>
      <vt:lpstr>Avenir LT 65 Medium</vt:lpstr>
      <vt:lpstr>Beacon</vt:lpstr>
      <vt:lpstr>Calibri</vt:lpstr>
      <vt:lpstr>Calibri Light</vt:lpstr>
      <vt:lpstr>Corbel</vt:lpstr>
      <vt:lpstr>Myriad Pro</vt:lpstr>
      <vt:lpstr>Custom Design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2018-05-23T20:00:30Z</dcterms:created>
  <dcterms:modified xsi:type="dcterms:W3CDTF">2018-07-27T23:47:43Z</dcterms:modified>
</cp:coreProperties>
</file>